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5.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9.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673" r:id="rId2"/>
    <p:sldId id="258" r:id="rId3"/>
    <p:sldId id="692" r:id="rId4"/>
    <p:sldId id="735" r:id="rId5"/>
    <p:sldId id="858" r:id="rId6"/>
    <p:sldId id="736" r:id="rId7"/>
    <p:sldId id="803" r:id="rId8"/>
    <p:sldId id="804" r:id="rId9"/>
    <p:sldId id="806" r:id="rId10"/>
    <p:sldId id="813" r:id="rId11"/>
    <p:sldId id="808" r:id="rId12"/>
    <p:sldId id="816" r:id="rId13"/>
    <p:sldId id="820" r:id="rId14"/>
    <p:sldId id="836" r:id="rId15"/>
    <p:sldId id="841" r:id="rId16"/>
    <p:sldId id="842" r:id="rId17"/>
    <p:sldId id="843" r:id="rId18"/>
    <p:sldId id="859" r:id="rId19"/>
    <p:sldId id="844" r:id="rId20"/>
    <p:sldId id="845" r:id="rId21"/>
    <p:sldId id="847" r:id="rId22"/>
    <p:sldId id="863" r:id="rId23"/>
    <p:sldId id="848" r:id="rId24"/>
    <p:sldId id="849" r:id="rId25"/>
    <p:sldId id="850" r:id="rId26"/>
    <p:sldId id="851" r:id="rId27"/>
    <p:sldId id="852" r:id="rId28"/>
    <p:sldId id="853" r:id="rId29"/>
    <p:sldId id="865" r:id="rId30"/>
    <p:sldId id="866" r:id="rId31"/>
    <p:sldId id="864" r:id="rId32"/>
    <p:sldId id="817" r:id="rId33"/>
    <p:sldId id="824" r:id="rId34"/>
    <p:sldId id="823" r:id="rId35"/>
    <p:sldId id="828" r:id="rId36"/>
    <p:sldId id="834" r:id="rId37"/>
    <p:sldId id="833" r:id="rId38"/>
    <p:sldId id="780" r:id="rId39"/>
    <p:sldId id="781" r:id="rId40"/>
    <p:sldId id="784" r:id="rId41"/>
    <p:sldId id="877" r:id="rId42"/>
    <p:sldId id="869" r:id="rId43"/>
    <p:sldId id="870" r:id="rId44"/>
    <p:sldId id="871" r:id="rId45"/>
    <p:sldId id="872" r:id="rId46"/>
    <p:sldId id="873" r:id="rId47"/>
    <p:sldId id="874" r:id="rId48"/>
    <p:sldId id="875" r:id="rId49"/>
    <p:sldId id="876" r:id="rId50"/>
    <p:sldId id="329" r:id="rId5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254" y="-234"/>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FBCC5E-C9D4-4582-B082-C6589FFBED1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8D218B78-57DC-4E0F-BD3D-65307125E7A7}">
      <dgm:prSet/>
      <dgm:spPr/>
      <dgm:t>
        <a:bodyPr/>
        <a:lstStyle/>
        <a:p>
          <a:pPr algn="ctr" rtl="1"/>
          <a:r>
            <a:rPr lang="ar-SA" dirty="0" smtClean="0">
              <a:latin typeface="ذ ظشق"/>
              <a:cs typeface="B Nazanin" pitchFamily="2" charset="-78"/>
            </a:rPr>
            <a:t>ریسک احتمال تفاوت </a:t>
          </a:r>
          <a:r>
            <a:rPr lang="fa-IR" dirty="0" smtClean="0">
              <a:latin typeface="ذ ظشق"/>
              <a:cs typeface="B Nazanin" pitchFamily="2" charset="-78"/>
            </a:rPr>
            <a:t>پیامد </a:t>
          </a:r>
          <a:r>
            <a:rPr lang="ar-SA" dirty="0" smtClean="0">
              <a:latin typeface="ذ ظشق"/>
              <a:cs typeface="B Nazanin" pitchFamily="2" charset="-78"/>
            </a:rPr>
            <a:t>واقعی از </a:t>
          </a:r>
          <a:r>
            <a:rPr lang="fa-IR" dirty="0" smtClean="0">
              <a:latin typeface="ذ ظشق"/>
              <a:cs typeface="B Nazanin" pitchFamily="2" charset="-78"/>
            </a:rPr>
            <a:t>پیامد </a:t>
          </a:r>
          <a:r>
            <a:rPr lang="ar-SA" dirty="0" smtClean="0">
              <a:latin typeface="ذ ظشق"/>
              <a:cs typeface="B Nazanin" pitchFamily="2" charset="-78"/>
            </a:rPr>
            <a:t>مورد‌انتظار است</a:t>
          </a:r>
          <a:r>
            <a:rPr lang="fa-IR" dirty="0" smtClean="0">
              <a:latin typeface="ذ ظشق"/>
              <a:cs typeface="B Nazanin" pitchFamily="2" charset="-78"/>
            </a:rPr>
            <a:t>.</a:t>
          </a:r>
          <a:endParaRPr lang="en-US" dirty="0">
            <a:cs typeface="B Titr" pitchFamily="2" charset="-78"/>
          </a:endParaRPr>
        </a:p>
      </dgm:t>
    </dgm:pt>
    <dgm:pt modelId="{34EBC8AE-A9E0-4D1D-9E49-06AD612F902C}" type="parTrans" cxnId="{AA1615E0-9D2A-4D92-B276-2FC3DE32016C}">
      <dgm:prSet/>
      <dgm:spPr/>
      <dgm:t>
        <a:bodyPr/>
        <a:lstStyle/>
        <a:p>
          <a:endParaRPr lang="en-US"/>
        </a:p>
      </dgm:t>
    </dgm:pt>
    <dgm:pt modelId="{FEF68FAE-85A0-461D-8B7F-0F7EEDA54044}" type="sibTrans" cxnId="{AA1615E0-9D2A-4D92-B276-2FC3DE32016C}">
      <dgm:prSet/>
      <dgm:spPr/>
      <dgm:t>
        <a:bodyPr/>
        <a:lstStyle/>
        <a:p>
          <a:endParaRPr lang="en-US"/>
        </a:p>
      </dgm:t>
    </dgm:pt>
    <dgm:pt modelId="{591298B5-6FF2-4B64-A04F-62653E196802}" type="pres">
      <dgm:prSet presAssocID="{FFFBCC5E-C9D4-4582-B082-C6589FFBED1E}" presName="Name0" presStyleCnt="0">
        <dgm:presLayoutVars>
          <dgm:dir/>
          <dgm:resizeHandles val="exact"/>
        </dgm:presLayoutVars>
      </dgm:prSet>
      <dgm:spPr/>
      <dgm:t>
        <a:bodyPr/>
        <a:lstStyle/>
        <a:p>
          <a:endParaRPr lang="en-US"/>
        </a:p>
      </dgm:t>
    </dgm:pt>
    <dgm:pt modelId="{B2DE5041-C899-43FD-888D-80863692F60F}" type="pres">
      <dgm:prSet presAssocID="{8D218B78-57DC-4E0F-BD3D-65307125E7A7}" presName="node" presStyleLbl="node1" presStyleIdx="0" presStyleCnt="1">
        <dgm:presLayoutVars>
          <dgm:bulletEnabled val="1"/>
        </dgm:presLayoutVars>
      </dgm:prSet>
      <dgm:spPr>
        <a:prstGeom prst="ribbon">
          <a:avLst/>
        </a:prstGeom>
      </dgm:spPr>
      <dgm:t>
        <a:bodyPr/>
        <a:lstStyle/>
        <a:p>
          <a:endParaRPr lang="en-US"/>
        </a:p>
      </dgm:t>
    </dgm:pt>
  </dgm:ptLst>
  <dgm:cxnLst>
    <dgm:cxn modelId="{7F97F315-A39E-4B48-B50D-3D1234C7B938}" type="presOf" srcId="{8D218B78-57DC-4E0F-BD3D-65307125E7A7}" destId="{B2DE5041-C899-43FD-888D-80863692F60F}" srcOrd="0" destOrd="0" presId="urn:microsoft.com/office/officeart/2005/8/layout/hList6"/>
    <dgm:cxn modelId="{C28F0308-79FC-4ECD-AE1A-AA9A0BCF24FB}" type="presOf" srcId="{FFFBCC5E-C9D4-4582-B082-C6589FFBED1E}" destId="{591298B5-6FF2-4B64-A04F-62653E196802}" srcOrd="0" destOrd="0" presId="urn:microsoft.com/office/officeart/2005/8/layout/hList6"/>
    <dgm:cxn modelId="{AA1615E0-9D2A-4D92-B276-2FC3DE32016C}" srcId="{FFFBCC5E-C9D4-4582-B082-C6589FFBED1E}" destId="{8D218B78-57DC-4E0F-BD3D-65307125E7A7}" srcOrd="0" destOrd="0" parTransId="{34EBC8AE-A9E0-4D1D-9E49-06AD612F902C}" sibTransId="{FEF68FAE-85A0-461D-8B7F-0F7EEDA54044}"/>
    <dgm:cxn modelId="{E8E43C9D-8ECC-4C0E-8DC3-2EEA27F002D0}" type="presParOf" srcId="{591298B5-6FF2-4B64-A04F-62653E196802}" destId="{B2DE5041-C899-43FD-888D-80863692F60F}"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A890D27-9712-4017-84F0-2EF4D80F05C0}" type="doc">
      <dgm:prSet loTypeId="urn:microsoft.com/office/officeart/2005/8/layout/arrow4" loCatId="process" qsTypeId="urn:microsoft.com/office/officeart/2005/8/quickstyle/3d1" qsCatId="3D" csTypeId="urn:microsoft.com/office/officeart/2005/8/colors/colorful5" csCatId="colorful" phldr="1"/>
      <dgm:spPr/>
      <dgm:t>
        <a:bodyPr/>
        <a:lstStyle/>
        <a:p>
          <a:endParaRPr lang="en-US"/>
        </a:p>
      </dgm:t>
    </dgm:pt>
    <dgm:pt modelId="{E05AD6FF-6FCF-49FD-BD8B-D74C0B829C38}">
      <dgm:prSet/>
      <dgm:spPr/>
      <dgm:t>
        <a:bodyPr/>
        <a:lstStyle/>
        <a:p>
          <a:pPr rtl="1"/>
          <a:r>
            <a:rPr lang="fa-IR" dirty="0" smtClean="0">
              <a:cs typeface="B Titr" pitchFamily="2" charset="-78"/>
            </a:rPr>
            <a:t>ریسک تجاری</a:t>
          </a:r>
          <a:endParaRPr lang="en-US" dirty="0">
            <a:cs typeface="B Titr" pitchFamily="2" charset="-78"/>
          </a:endParaRPr>
        </a:p>
      </dgm:t>
    </dgm:pt>
    <dgm:pt modelId="{5D6EC506-4CD5-4832-B800-FF9B8D7CA127}" type="parTrans" cxnId="{1101E75C-71DF-46BD-A63F-2D1F3BFE5405}">
      <dgm:prSet/>
      <dgm:spPr/>
      <dgm:t>
        <a:bodyPr/>
        <a:lstStyle/>
        <a:p>
          <a:endParaRPr lang="en-US"/>
        </a:p>
      </dgm:t>
    </dgm:pt>
    <dgm:pt modelId="{A44CDC94-2A05-4379-B46A-1D91127627CA}" type="sibTrans" cxnId="{1101E75C-71DF-46BD-A63F-2D1F3BFE5405}">
      <dgm:prSet/>
      <dgm:spPr/>
      <dgm:t>
        <a:bodyPr/>
        <a:lstStyle/>
        <a:p>
          <a:endParaRPr lang="en-US"/>
        </a:p>
      </dgm:t>
    </dgm:pt>
    <dgm:pt modelId="{35BA6B33-33F7-4B77-92A6-84A54DF74C12}">
      <dgm:prSet/>
      <dgm:spPr/>
      <dgm:t>
        <a:bodyPr/>
        <a:lstStyle/>
        <a:p>
          <a:pPr rtl="1"/>
          <a:r>
            <a:rPr lang="fa-IR" dirty="0" smtClean="0">
              <a:cs typeface="B Zar" pitchFamily="2" charset="-78"/>
            </a:rPr>
            <a:t>ریسک  کالا و خدمت</a:t>
          </a:r>
          <a:endParaRPr lang="en-US" dirty="0">
            <a:cs typeface="B Zar" pitchFamily="2" charset="-78"/>
          </a:endParaRPr>
        </a:p>
      </dgm:t>
    </dgm:pt>
    <dgm:pt modelId="{054499E7-3E94-4128-910F-0AA0F80B238C}" type="parTrans" cxnId="{403AF4DF-1E7A-4CCB-821E-8E70F423DFA4}">
      <dgm:prSet/>
      <dgm:spPr/>
      <dgm:t>
        <a:bodyPr/>
        <a:lstStyle/>
        <a:p>
          <a:endParaRPr lang="en-US"/>
        </a:p>
      </dgm:t>
    </dgm:pt>
    <dgm:pt modelId="{54216399-D10C-4B1F-965F-56DCB142F02D}" type="sibTrans" cxnId="{403AF4DF-1E7A-4CCB-821E-8E70F423DFA4}">
      <dgm:prSet/>
      <dgm:spPr/>
      <dgm:t>
        <a:bodyPr/>
        <a:lstStyle/>
        <a:p>
          <a:endParaRPr lang="en-US"/>
        </a:p>
      </dgm:t>
    </dgm:pt>
    <dgm:pt modelId="{D08D40BA-1FC4-40B9-92EA-65921F7996D7}">
      <dgm:prSet/>
      <dgm:spPr/>
      <dgm:t>
        <a:bodyPr/>
        <a:lstStyle/>
        <a:p>
          <a:pPr rtl="1"/>
          <a:r>
            <a:rPr lang="fa-IR" dirty="0" smtClean="0">
              <a:cs typeface="B Titr" pitchFamily="2" charset="-78"/>
            </a:rPr>
            <a:t>ریسک مالی</a:t>
          </a:r>
          <a:endParaRPr lang="en-US" dirty="0">
            <a:cs typeface="B Titr" pitchFamily="2" charset="-78"/>
          </a:endParaRPr>
        </a:p>
      </dgm:t>
    </dgm:pt>
    <dgm:pt modelId="{7CB5942C-DACC-4E3F-851E-7BE7E76C76F7}" type="parTrans" cxnId="{2343065E-4857-4072-A8C3-83DB27B04700}">
      <dgm:prSet/>
      <dgm:spPr/>
      <dgm:t>
        <a:bodyPr/>
        <a:lstStyle/>
        <a:p>
          <a:endParaRPr lang="en-US"/>
        </a:p>
      </dgm:t>
    </dgm:pt>
    <dgm:pt modelId="{665B4253-F7AF-4365-A2AC-F40EFEC8FCC0}" type="sibTrans" cxnId="{2343065E-4857-4072-A8C3-83DB27B04700}">
      <dgm:prSet/>
      <dgm:spPr/>
      <dgm:t>
        <a:bodyPr/>
        <a:lstStyle/>
        <a:p>
          <a:endParaRPr lang="en-US"/>
        </a:p>
      </dgm:t>
    </dgm:pt>
    <dgm:pt modelId="{4D67344E-12A8-4A6E-9EE4-E59677765F9C}">
      <dgm:prSet/>
      <dgm:spPr/>
      <dgm:t>
        <a:bodyPr/>
        <a:lstStyle/>
        <a:p>
          <a:pPr rtl="1"/>
          <a:r>
            <a:rPr lang="fa-IR" dirty="0" smtClean="0">
              <a:cs typeface="B Zar" pitchFamily="2" charset="-78"/>
            </a:rPr>
            <a:t>ریسک ناشی از اهرم مالی</a:t>
          </a:r>
          <a:endParaRPr lang="en-US" dirty="0">
            <a:cs typeface="B Zar" pitchFamily="2" charset="-78"/>
          </a:endParaRPr>
        </a:p>
      </dgm:t>
    </dgm:pt>
    <dgm:pt modelId="{474EDAD9-A40B-479F-A2A2-54678AC20718}" type="parTrans" cxnId="{7BF399B9-CFB5-4AB7-B2C9-60875D5AD2D8}">
      <dgm:prSet/>
      <dgm:spPr/>
      <dgm:t>
        <a:bodyPr/>
        <a:lstStyle/>
        <a:p>
          <a:endParaRPr lang="en-US"/>
        </a:p>
      </dgm:t>
    </dgm:pt>
    <dgm:pt modelId="{EF32EDDC-7809-4721-957F-7E1ECC90EEB9}" type="sibTrans" cxnId="{7BF399B9-CFB5-4AB7-B2C9-60875D5AD2D8}">
      <dgm:prSet/>
      <dgm:spPr/>
      <dgm:t>
        <a:bodyPr/>
        <a:lstStyle/>
        <a:p>
          <a:endParaRPr lang="en-US"/>
        </a:p>
      </dgm:t>
    </dgm:pt>
    <dgm:pt modelId="{53124725-6EEE-413F-8B35-FE727F7A6AC1}" type="pres">
      <dgm:prSet presAssocID="{5A890D27-9712-4017-84F0-2EF4D80F05C0}" presName="compositeShape" presStyleCnt="0">
        <dgm:presLayoutVars>
          <dgm:chMax val="2"/>
          <dgm:dir/>
          <dgm:resizeHandles val="exact"/>
        </dgm:presLayoutVars>
      </dgm:prSet>
      <dgm:spPr/>
      <dgm:t>
        <a:bodyPr/>
        <a:lstStyle/>
        <a:p>
          <a:endParaRPr lang="en-US"/>
        </a:p>
      </dgm:t>
    </dgm:pt>
    <dgm:pt modelId="{423EF083-495D-427E-9695-C220224BDAD1}" type="pres">
      <dgm:prSet presAssocID="{E05AD6FF-6FCF-49FD-BD8B-D74C0B829C38}" presName="upArrow" presStyleLbl="node1" presStyleIdx="0" presStyleCnt="2" custScaleY="75502" custLinFactNeighborY="-8402"/>
      <dgm:spPr/>
    </dgm:pt>
    <dgm:pt modelId="{AA7BBA22-3D58-4F5D-ADA6-4C946E2DDD2B}" type="pres">
      <dgm:prSet presAssocID="{E05AD6FF-6FCF-49FD-BD8B-D74C0B829C38}" presName="upArrowText" presStyleLbl="revTx" presStyleIdx="0" presStyleCnt="2">
        <dgm:presLayoutVars>
          <dgm:chMax val="0"/>
          <dgm:bulletEnabled val="1"/>
        </dgm:presLayoutVars>
      </dgm:prSet>
      <dgm:spPr/>
      <dgm:t>
        <a:bodyPr/>
        <a:lstStyle/>
        <a:p>
          <a:endParaRPr lang="en-US"/>
        </a:p>
      </dgm:t>
    </dgm:pt>
    <dgm:pt modelId="{61A96190-C6FD-429C-AC27-A2B2CF2E3F45}" type="pres">
      <dgm:prSet presAssocID="{D08D40BA-1FC4-40B9-92EA-65921F7996D7}" presName="downArrow" presStyleLbl="node1" presStyleIdx="1" presStyleCnt="2" custScaleY="87059" custLinFactNeighborY="3147"/>
      <dgm:spPr/>
    </dgm:pt>
    <dgm:pt modelId="{71FB043A-12A2-4444-BD8F-A3789EB705D6}" type="pres">
      <dgm:prSet presAssocID="{D08D40BA-1FC4-40B9-92EA-65921F7996D7}" presName="downArrowText" presStyleLbl="revTx" presStyleIdx="1" presStyleCnt="2">
        <dgm:presLayoutVars>
          <dgm:chMax val="0"/>
          <dgm:bulletEnabled val="1"/>
        </dgm:presLayoutVars>
      </dgm:prSet>
      <dgm:spPr/>
      <dgm:t>
        <a:bodyPr/>
        <a:lstStyle/>
        <a:p>
          <a:endParaRPr lang="en-US"/>
        </a:p>
      </dgm:t>
    </dgm:pt>
  </dgm:ptLst>
  <dgm:cxnLst>
    <dgm:cxn modelId="{60901683-6309-419F-B4FB-276BDDD2F205}" type="presOf" srcId="{35BA6B33-33F7-4B77-92A6-84A54DF74C12}" destId="{AA7BBA22-3D58-4F5D-ADA6-4C946E2DDD2B}" srcOrd="0" destOrd="1" presId="urn:microsoft.com/office/officeart/2005/8/layout/arrow4"/>
    <dgm:cxn modelId="{2343065E-4857-4072-A8C3-83DB27B04700}" srcId="{5A890D27-9712-4017-84F0-2EF4D80F05C0}" destId="{D08D40BA-1FC4-40B9-92EA-65921F7996D7}" srcOrd="1" destOrd="0" parTransId="{7CB5942C-DACC-4E3F-851E-7BE7E76C76F7}" sibTransId="{665B4253-F7AF-4365-A2AC-F40EFEC8FCC0}"/>
    <dgm:cxn modelId="{7BF399B9-CFB5-4AB7-B2C9-60875D5AD2D8}" srcId="{D08D40BA-1FC4-40B9-92EA-65921F7996D7}" destId="{4D67344E-12A8-4A6E-9EE4-E59677765F9C}" srcOrd="0" destOrd="0" parTransId="{474EDAD9-A40B-479F-A2A2-54678AC20718}" sibTransId="{EF32EDDC-7809-4721-957F-7E1ECC90EEB9}"/>
    <dgm:cxn modelId="{B6FDC7E9-619A-4C63-8CF4-4F507C13392A}" type="presOf" srcId="{5A890D27-9712-4017-84F0-2EF4D80F05C0}" destId="{53124725-6EEE-413F-8B35-FE727F7A6AC1}" srcOrd="0" destOrd="0" presId="urn:microsoft.com/office/officeart/2005/8/layout/arrow4"/>
    <dgm:cxn modelId="{49392D89-7922-4A3B-B802-67725C3E8B7C}" type="presOf" srcId="{E05AD6FF-6FCF-49FD-BD8B-D74C0B829C38}" destId="{AA7BBA22-3D58-4F5D-ADA6-4C946E2DDD2B}" srcOrd="0" destOrd="0" presId="urn:microsoft.com/office/officeart/2005/8/layout/arrow4"/>
    <dgm:cxn modelId="{BDE2F055-1EAA-40B3-A8A4-2383285166CE}" type="presOf" srcId="{D08D40BA-1FC4-40B9-92EA-65921F7996D7}" destId="{71FB043A-12A2-4444-BD8F-A3789EB705D6}" srcOrd="0" destOrd="0" presId="urn:microsoft.com/office/officeart/2005/8/layout/arrow4"/>
    <dgm:cxn modelId="{403AF4DF-1E7A-4CCB-821E-8E70F423DFA4}" srcId="{E05AD6FF-6FCF-49FD-BD8B-D74C0B829C38}" destId="{35BA6B33-33F7-4B77-92A6-84A54DF74C12}" srcOrd="0" destOrd="0" parTransId="{054499E7-3E94-4128-910F-0AA0F80B238C}" sibTransId="{54216399-D10C-4B1F-965F-56DCB142F02D}"/>
    <dgm:cxn modelId="{51CBF12A-8420-4F0E-80A1-C6503ACF40BA}" type="presOf" srcId="{4D67344E-12A8-4A6E-9EE4-E59677765F9C}" destId="{71FB043A-12A2-4444-BD8F-A3789EB705D6}" srcOrd="0" destOrd="1" presId="urn:microsoft.com/office/officeart/2005/8/layout/arrow4"/>
    <dgm:cxn modelId="{1101E75C-71DF-46BD-A63F-2D1F3BFE5405}" srcId="{5A890D27-9712-4017-84F0-2EF4D80F05C0}" destId="{E05AD6FF-6FCF-49FD-BD8B-D74C0B829C38}" srcOrd="0" destOrd="0" parTransId="{5D6EC506-4CD5-4832-B800-FF9B8D7CA127}" sibTransId="{A44CDC94-2A05-4379-B46A-1D91127627CA}"/>
    <dgm:cxn modelId="{B4DF7960-87BB-4EDC-A7CA-0525723B2BCA}" type="presParOf" srcId="{53124725-6EEE-413F-8B35-FE727F7A6AC1}" destId="{423EF083-495D-427E-9695-C220224BDAD1}" srcOrd="0" destOrd="0" presId="urn:microsoft.com/office/officeart/2005/8/layout/arrow4"/>
    <dgm:cxn modelId="{88FDBF20-17C8-4FFF-A8AA-8619AB270775}" type="presParOf" srcId="{53124725-6EEE-413F-8B35-FE727F7A6AC1}" destId="{AA7BBA22-3D58-4F5D-ADA6-4C946E2DDD2B}" srcOrd="1" destOrd="0" presId="urn:microsoft.com/office/officeart/2005/8/layout/arrow4"/>
    <dgm:cxn modelId="{165DB72B-BD31-497C-8F51-50E341EB7576}" type="presParOf" srcId="{53124725-6EEE-413F-8B35-FE727F7A6AC1}" destId="{61A96190-C6FD-429C-AC27-A2B2CF2E3F45}" srcOrd="2" destOrd="0" presId="urn:microsoft.com/office/officeart/2005/8/layout/arrow4"/>
    <dgm:cxn modelId="{E11DEAE1-E018-477E-8285-3F594AD751C0}" type="presParOf" srcId="{53124725-6EEE-413F-8B35-FE727F7A6AC1}" destId="{71FB043A-12A2-4444-BD8F-A3789EB705D6}"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EE60847-6AF5-48DE-A547-B3E40F1C4EBC}" type="doc">
      <dgm:prSet loTypeId="urn:microsoft.com/office/officeart/2005/8/layout/chevron2" loCatId="list" qsTypeId="urn:microsoft.com/office/officeart/2005/8/quickstyle/3d2" qsCatId="3D" csTypeId="urn:microsoft.com/office/officeart/2005/8/colors/accent2_1" csCatId="accent2" phldr="1"/>
      <dgm:spPr/>
      <dgm:t>
        <a:bodyPr/>
        <a:lstStyle/>
        <a:p>
          <a:endParaRPr lang="en-US"/>
        </a:p>
      </dgm:t>
    </dgm:pt>
    <dgm:pt modelId="{07CF9A4D-BE3C-4066-A34E-05EEF49817D0}">
      <dgm:prSet/>
      <dgm:spPr/>
      <dgm:t>
        <a:bodyPr/>
        <a:lstStyle/>
        <a:p>
          <a:pPr rtl="1"/>
          <a:r>
            <a:rPr lang="fa-IR" dirty="0" smtClean="0">
              <a:cs typeface="B Titr" pitchFamily="2" charset="-78"/>
            </a:rPr>
            <a:t>در تمامی شرکت‌ها (تعریف عام)</a:t>
          </a:r>
          <a:endParaRPr lang="en-US" dirty="0">
            <a:cs typeface="B Titr" pitchFamily="2" charset="-78"/>
          </a:endParaRPr>
        </a:p>
      </dgm:t>
    </dgm:pt>
    <dgm:pt modelId="{C79377D5-01A7-4766-9C71-A7E9AE297908}" type="parTrans" cxnId="{D2F40FD4-DAE2-41C4-8973-67D8C7769B54}">
      <dgm:prSet/>
      <dgm:spPr/>
      <dgm:t>
        <a:bodyPr/>
        <a:lstStyle/>
        <a:p>
          <a:endParaRPr lang="en-US">
            <a:cs typeface="B Zar" pitchFamily="2" charset="-78"/>
          </a:endParaRPr>
        </a:p>
      </dgm:t>
    </dgm:pt>
    <dgm:pt modelId="{804D1D8C-F69B-4EE7-B326-EED7BA6B9830}" type="sibTrans" cxnId="{D2F40FD4-DAE2-41C4-8973-67D8C7769B54}">
      <dgm:prSet/>
      <dgm:spPr/>
      <dgm:t>
        <a:bodyPr/>
        <a:lstStyle/>
        <a:p>
          <a:endParaRPr lang="en-US">
            <a:cs typeface="B Zar" pitchFamily="2" charset="-78"/>
          </a:endParaRPr>
        </a:p>
      </dgm:t>
    </dgm:pt>
    <dgm:pt modelId="{F60C4456-6D43-432C-BAA9-2C6247D12943}">
      <dgm:prSet/>
      <dgm:spPr/>
      <dgm:t>
        <a:bodyPr/>
        <a:lstStyle/>
        <a:p>
          <a:pPr algn="justLow" rtl="1"/>
          <a:r>
            <a:rPr lang="fa-IR" dirty="0" smtClean="0">
              <a:cs typeface="B Zar" pitchFamily="2" charset="-78"/>
            </a:rPr>
            <a:t>هر نوع ریسک اضافی که در نتیجۀ دریافت وام به صاحبان سهام عادی تحمیل می‌شود.</a:t>
          </a:r>
          <a:endParaRPr lang="en-US" dirty="0">
            <a:cs typeface="B Zar" pitchFamily="2" charset="-78"/>
          </a:endParaRPr>
        </a:p>
      </dgm:t>
    </dgm:pt>
    <dgm:pt modelId="{A554A4CB-0E18-4E89-89FB-CB5563EE742B}" type="parTrans" cxnId="{3DAF7A1B-1908-40BF-9C5E-4E0547B410A2}">
      <dgm:prSet/>
      <dgm:spPr/>
      <dgm:t>
        <a:bodyPr/>
        <a:lstStyle/>
        <a:p>
          <a:endParaRPr lang="en-US">
            <a:cs typeface="B Zar" pitchFamily="2" charset="-78"/>
          </a:endParaRPr>
        </a:p>
      </dgm:t>
    </dgm:pt>
    <dgm:pt modelId="{C1F8F646-612E-4568-8441-E06BEEAE94FF}" type="sibTrans" cxnId="{3DAF7A1B-1908-40BF-9C5E-4E0547B410A2}">
      <dgm:prSet/>
      <dgm:spPr/>
      <dgm:t>
        <a:bodyPr/>
        <a:lstStyle/>
        <a:p>
          <a:endParaRPr lang="en-US">
            <a:cs typeface="B Zar" pitchFamily="2" charset="-78"/>
          </a:endParaRPr>
        </a:p>
      </dgm:t>
    </dgm:pt>
    <dgm:pt modelId="{7BF15B63-5FAE-4324-860D-27D21E4CD749}">
      <dgm:prSet/>
      <dgm:spPr/>
      <dgm:t>
        <a:bodyPr/>
        <a:lstStyle/>
        <a:p>
          <a:pPr rtl="1"/>
          <a:r>
            <a:rPr lang="fa-IR" dirty="0" smtClean="0">
              <a:cs typeface="B Titr" pitchFamily="2" charset="-78"/>
            </a:rPr>
            <a:t>در مؤسسات مالی (تعریف خاص)</a:t>
          </a:r>
          <a:endParaRPr lang="en-US" dirty="0">
            <a:cs typeface="B Titr" pitchFamily="2" charset="-78"/>
          </a:endParaRPr>
        </a:p>
      </dgm:t>
    </dgm:pt>
    <dgm:pt modelId="{F6ABBC44-49BA-469A-852B-368438714244}" type="parTrans" cxnId="{C061195A-681E-40A6-BB13-3589B39652C1}">
      <dgm:prSet/>
      <dgm:spPr/>
      <dgm:t>
        <a:bodyPr/>
        <a:lstStyle/>
        <a:p>
          <a:endParaRPr lang="en-US">
            <a:cs typeface="B Zar" pitchFamily="2" charset="-78"/>
          </a:endParaRPr>
        </a:p>
      </dgm:t>
    </dgm:pt>
    <dgm:pt modelId="{C80ECE86-F29C-41C9-BEC6-8741E8ABEBE2}" type="sibTrans" cxnId="{C061195A-681E-40A6-BB13-3589B39652C1}">
      <dgm:prSet/>
      <dgm:spPr/>
      <dgm:t>
        <a:bodyPr/>
        <a:lstStyle/>
        <a:p>
          <a:endParaRPr lang="en-US">
            <a:cs typeface="B Zar" pitchFamily="2" charset="-78"/>
          </a:endParaRPr>
        </a:p>
      </dgm:t>
    </dgm:pt>
    <dgm:pt modelId="{F76184DE-770C-41B4-B4A6-B2424580D233}">
      <dgm:prSet/>
      <dgm:spPr/>
      <dgm:t>
        <a:bodyPr/>
        <a:lstStyle/>
        <a:p>
          <a:pPr algn="justLow" rtl="1"/>
          <a:r>
            <a:rPr lang="fa-IR" dirty="0" smtClean="0">
              <a:cs typeface="B Zar" pitchFamily="2" charset="-78"/>
            </a:rPr>
            <a:t>هرگونه ریسکی که به علت نگهداری دارایی‌های مالی ایجاد می‌شود.</a:t>
          </a:r>
          <a:endParaRPr lang="en-US" dirty="0">
            <a:cs typeface="B Zar" pitchFamily="2" charset="-78"/>
          </a:endParaRPr>
        </a:p>
      </dgm:t>
    </dgm:pt>
    <dgm:pt modelId="{57DED497-7D9C-42A4-A82F-8865BF4CB0D9}" type="parTrans" cxnId="{FB255592-6C6D-494C-B02D-FBA57FAB9452}">
      <dgm:prSet/>
      <dgm:spPr/>
      <dgm:t>
        <a:bodyPr/>
        <a:lstStyle/>
        <a:p>
          <a:endParaRPr lang="en-US">
            <a:cs typeface="B Zar" pitchFamily="2" charset="-78"/>
          </a:endParaRPr>
        </a:p>
      </dgm:t>
    </dgm:pt>
    <dgm:pt modelId="{E50F01AD-2DFA-4DCC-93C0-1F962B024899}" type="sibTrans" cxnId="{FB255592-6C6D-494C-B02D-FBA57FAB9452}">
      <dgm:prSet/>
      <dgm:spPr/>
      <dgm:t>
        <a:bodyPr/>
        <a:lstStyle/>
        <a:p>
          <a:endParaRPr lang="en-US">
            <a:cs typeface="B Zar" pitchFamily="2" charset="-78"/>
          </a:endParaRPr>
        </a:p>
      </dgm:t>
    </dgm:pt>
    <dgm:pt modelId="{D0471FF4-4645-4B09-AE34-B30C185EDDA4}" type="pres">
      <dgm:prSet presAssocID="{5EE60847-6AF5-48DE-A547-B3E40F1C4EBC}" presName="linearFlow" presStyleCnt="0">
        <dgm:presLayoutVars>
          <dgm:dir/>
          <dgm:animLvl val="lvl"/>
          <dgm:resizeHandles val="exact"/>
        </dgm:presLayoutVars>
      </dgm:prSet>
      <dgm:spPr/>
      <dgm:t>
        <a:bodyPr/>
        <a:lstStyle/>
        <a:p>
          <a:endParaRPr lang="en-US"/>
        </a:p>
      </dgm:t>
    </dgm:pt>
    <dgm:pt modelId="{57F4F111-694C-4950-95D7-12DAD500D8BD}" type="pres">
      <dgm:prSet presAssocID="{07CF9A4D-BE3C-4066-A34E-05EEF49817D0}" presName="composite" presStyleCnt="0"/>
      <dgm:spPr/>
    </dgm:pt>
    <dgm:pt modelId="{A2C943D0-6A78-47C6-96B5-88F31C99F99E}" type="pres">
      <dgm:prSet presAssocID="{07CF9A4D-BE3C-4066-A34E-05EEF49817D0}" presName="parentText" presStyleLbl="alignNode1" presStyleIdx="0" presStyleCnt="2">
        <dgm:presLayoutVars>
          <dgm:chMax val="1"/>
          <dgm:bulletEnabled val="1"/>
        </dgm:presLayoutVars>
      </dgm:prSet>
      <dgm:spPr/>
      <dgm:t>
        <a:bodyPr/>
        <a:lstStyle/>
        <a:p>
          <a:endParaRPr lang="en-US"/>
        </a:p>
      </dgm:t>
    </dgm:pt>
    <dgm:pt modelId="{9A88AE65-3FE2-48F1-BF6F-CBBD55C9DA2E}" type="pres">
      <dgm:prSet presAssocID="{07CF9A4D-BE3C-4066-A34E-05EEF49817D0}" presName="descendantText" presStyleLbl="alignAcc1" presStyleIdx="0" presStyleCnt="2">
        <dgm:presLayoutVars>
          <dgm:bulletEnabled val="1"/>
        </dgm:presLayoutVars>
      </dgm:prSet>
      <dgm:spPr/>
      <dgm:t>
        <a:bodyPr/>
        <a:lstStyle/>
        <a:p>
          <a:endParaRPr lang="en-US"/>
        </a:p>
      </dgm:t>
    </dgm:pt>
    <dgm:pt modelId="{46F631A0-3938-4FCA-9F73-D07A07B5FC22}" type="pres">
      <dgm:prSet presAssocID="{804D1D8C-F69B-4EE7-B326-EED7BA6B9830}" presName="sp" presStyleCnt="0"/>
      <dgm:spPr/>
    </dgm:pt>
    <dgm:pt modelId="{390EBE52-DC47-4C95-ACEC-11ADA55AD74F}" type="pres">
      <dgm:prSet presAssocID="{7BF15B63-5FAE-4324-860D-27D21E4CD749}" presName="composite" presStyleCnt="0"/>
      <dgm:spPr/>
    </dgm:pt>
    <dgm:pt modelId="{F478BC25-4117-45EF-8FB8-007943B3219C}" type="pres">
      <dgm:prSet presAssocID="{7BF15B63-5FAE-4324-860D-27D21E4CD749}" presName="parentText" presStyleLbl="alignNode1" presStyleIdx="1" presStyleCnt="2">
        <dgm:presLayoutVars>
          <dgm:chMax val="1"/>
          <dgm:bulletEnabled val="1"/>
        </dgm:presLayoutVars>
      </dgm:prSet>
      <dgm:spPr/>
      <dgm:t>
        <a:bodyPr/>
        <a:lstStyle/>
        <a:p>
          <a:endParaRPr lang="en-US"/>
        </a:p>
      </dgm:t>
    </dgm:pt>
    <dgm:pt modelId="{C499CC51-3A34-4228-B8CF-319F35FD6F80}" type="pres">
      <dgm:prSet presAssocID="{7BF15B63-5FAE-4324-860D-27D21E4CD749}" presName="descendantText" presStyleLbl="alignAcc1" presStyleIdx="1" presStyleCnt="2">
        <dgm:presLayoutVars>
          <dgm:bulletEnabled val="1"/>
        </dgm:presLayoutVars>
      </dgm:prSet>
      <dgm:spPr/>
      <dgm:t>
        <a:bodyPr/>
        <a:lstStyle/>
        <a:p>
          <a:endParaRPr lang="en-US"/>
        </a:p>
      </dgm:t>
    </dgm:pt>
  </dgm:ptLst>
  <dgm:cxnLst>
    <dgm:cxn modelId="{A55A5233-D5D7-45A0-92B6-08FE53E18D20}" type="presOf" srcId="{07CF9A4D-BE3C-4066-A34E-05EEF49817D0}" destId="{A2C943D0-6A78-47C6-96B5-88F31C99F99E}" srcOrd="0" destOrd="0" presId="urn:microsoft.com/office/officeart/2005/8/layout/chevron2"/>
    <dgm:cxn modelId="{3019F3F4-D5FE-46A9-B69F-5F5B57255AAB}" type="presOf" srcId="{F60C4456-6D43-432C-BAA9-2C6247D12943}" destId="{9A88AE65-3FE2-48F1-BF6F-CBBD55C9DA2E}" srcOrd="0" destOrd="0" presId="urn:microsoft.com/office/officeart/2005/8/layout/chevron2"/>
    <dgm:cxn modelId="{D2F0E4AA-20E5-480C-A91E-AECB507A041A}" type="presOf" srcId="{7BF15B63-5FAE-4324-860D-27D21E4CD749}" destId="{F478BC25-4117-45EF-8FB8-007943B3219C}" srcOrd="0" destOrd="0" presId="urn:microsoft.com/office/officeart/2005/8/layout/chevron2"/>
    <dgm:cxn modelId="{FB255592-6C6D-494C-B02D-FBA57FAB9452}" srcId="{7BF15B63-5FAE-4324-860D-27D21E4CD749}" destId="{F76184DE-770C-41B4-B4A6-B2424580D233}" srcOrd="0" destOrd="0" parTransId="{57DED497-7D9C-42A4-A82F-8865BF4CB0D9}" sibTransId="{E50F01AD-2DFA-4DCC-93C0-1F962B024899}"/>
    <dgm:cxn modelId="{1453ABC9-BCA7-40CD-AF35-609122A69FC0}" type="presOf" srcId="{5EE60847-6AF5-48DE-A547-B3E40F1C4EBC}" destId="{D0471FF4-4645-4B09-AE34-B30C185EDDA4}" srcOrd="0" destOrd="0" presId="urn:microsoft.com/office/officeart/2005/8/layout/chevron2"/>
    <dgm:cxn modelId="{3DAF7A1B-1908-40BF-9C5E-4E0547B410A2}" srcId="{07CF9A4D-BE3C-4066-A34E-05EEF49817D0}" destId="{F60C4456-6D43-432C-BAA9-2C6247D12943}" srcOrd="0" destOrd="0" parTransId="{A554A4CB-0E18-4E89-89FB-CB5563EE742B}" sibTransId="{C1F8F646-612E-4568-8441-E06BEEAE94FF}"/>
    <dgm:cxn modelId="{C061195A-681E-40A6-BB13-3589B39652C1}" srcId="{5EE60847-6AF5-48DE-A547-B3E40F1C4EBC}" destId="{7BF15B63-5FAE-4324-860D-27D21E4CD749}" srcOrd="1" destOrd="0" parTransId="{F6ABBC44-49BA-469A-852B-368438714244}" sibTransId="{C80ECE86-F29C-41C9-BEC6-8741E8ABEBE2}"/>
    <dgm:cxn modelId="{D2F40FD4-DAE2-41C4-8973-67D8C7769B54}" srcId="{5EE60847-6AF5-48DE-A547-B3E40F1C4EBC}" destId="{07CF9A4D-BE3C-4066-A34E-05EEF49817D0}" srcOrd="0" destOrd="0" parTransId="{C79377D5-01A7-4766-9C71-A7E9AE297908}" sibTransId="{804D1D8C-F69B-4EE7-B326-EED7BA6B9830}"/>
    <dgm:cxn modelId="{F83BAAD6-4F0B-4F6D-884D-6B26F8909F4F}" type="presOf" srcId="{F76184DE-770C-41B4-B4A6-B2424580D233}" destId="{C499CC51-3A34-4228-B8CF-319F35FD6F80}" srcOrd="0" destOrd="0" presId="urn:microsoft.com/office/officeart/2005/8/layout/chevron2"/>
    <dgm:cxn modelId="{08D43304-ADFF-4DB0-8993-1840A73A4E60}" type="presParOf" srcId="{D0471FF4-4645-4B09-AE34-B30C185EDDA4}" destId="{57F4F111-694C-4950-95D7-12DAD500D8BD}" srcOrd="0" destOrd="0" presId="urn:microsoft.com/office/officeart/2005/8/layout/chevron2"/>
    <dgm:cxn modelId="{3347C5D8-7B9E-4BBD-B9BF-829509F08369}" type="presParOf" srcId="{57F4F111-694C-4950-95D7-12DAD500D8BD}" destId="{A2C943D0-6A78-47C6-96B5-88F31C99F99E}" srcOrd="0" destOrd="0" presId="urn:microsoft.com/office/officeart/2005/8/layout/chevron2"/>
    <dgm:cxn modelId="{7CC761FC-90F6-40B4-B4B3-D782DAD4FCFD}" type="presParOf" srcId="{57F4F111-694C-4950-95D7-12DAD500D8BD}" destId="{9A88AE65-3FE2-48F1-BF6F-CBBD55C9DA2E}" srcOrd="1" destOrd="0" presId="urn:microsoft.com/office/officeart/2005/8/layout/chevron2"/>
    <dgm:cxn modelId="{2B12425C-DEB9-4677-8757-26F8E515D6E7}" type="presParOf" srcId="{D0471FF4-4645-4B09-AE34-B30C185EDDA4}" destId="{46F631A0-3938-4FCA-9F73-D07A07B5FC22}" srcOrd="1" destOrd="0" presId="urn:microsoft.com/office/officeart/2005/8/layout/chevron2"/>
    <dgm:cxn modelId="{D9D7846E-EBA4-4BC0-BFD4-51649B9FA274}" type="presParOf" srcId="{D0471FF4-4645-4B09-AE34-B30C185EDDA4}" destId="{390EBE52-DC47-4C95-ACEC-11ADA55AD74F}" srcOrd="2" destOrd="0" presId="urn:microsoft.com/office/officeart/2005/8/layout/chevron2"/>
    <dgm:cxn modelId="{F363F48B-C1F8-4788-85C3-62E10D93AD04}" type="presParOf" srcId="{390EBE52-DC47-4C95-ACEC-11ADA55AD74F}" destId="{F478BC25-4117-45EF-8FB8-007943B3219C}" srcOrd="0" destOrd="0" presId="urn:microsoft.com/office/officeart/2005/8/layout/chevron2"/>
    <dgm:cxn modelId="{57823AD8-C1B6-4E6A-9550-05FB4A264881}" type="presParOf" srcId="{390EBE52-DC47-4C95-ACEC-11ADA55AD74F}" destId="{C499CC51-3A34-4228-B8CF-319F35FD6F8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A890D27-9712-4017-84F0-2EF4D80F05C0}" type="doc">
      <dgm:prSet loTypeId="urn:microsoft.com/office/officeart/2005/8/layout/arrow4" loCatId="process" qsTypeId="urn:microsoft.com/office/officeart/2005/8/quickstyle/3d1" qsCatId="3D" csTypeId="urn:microsoft.com/office/officeart/2005/8/colors/colorful5" csCatId="colorful" phldr="1"/>
      <dgm:spPr/>
      <dgm:t>
        <a:bodyPr/>
        <a:lstStyle/>
        <a:p>
          <a:endParaRPr lang="en-US"/>
        </a:p>
      </dgm:t>
    </dgm:pt>
    <dgm:pt modelId="{E05AD6FF-6FCF-49FD-BD8B-D74C0B829C38}">
      <dgm:prSet custT="1"/>
      <dgm:spPr/>
      <dgm:t>
        <a:bodyPr/>
        <a:lstStyle/>
        <a:p>
          <a:pPr rtl="1"/>
          <a:r>
            <a:rPr lang="fa-IR" sz="2000" dirty="0" smtClean="0">
              <a:cs typeface="B Titr" pitchFamily="2" charset="-78"/>
            </a:rPr>
            <a:t>ریسک مالی</a:t>
          </a:r>
          <a:endParaRPr lang="en-US" sz="2000" dirty="0">
            <a:cs typeface="B Titr" pitchFamily="2" charset="-78"/>
          </a:endParaRPr>
        </a:p>
      </dgm:t>
    </dgm:pt>
    <dgm:pt modelId="{5D6EC506-4CD5-4832-B800-FF9B8D7CA127}" type="parTrans" cxnId="{1101E75C-71DF-46BD-A63F-2D1F3BFE5405}">
      <dgm:prSet/>
      <dgm:spPr/>
      <dgm:t>
        <a:bodyPr/>
        <a:lstStyle/>
        <a:p>
          <a:endParaRPr lang="en-US"/>
        </a:p>
      </dgm:t>
    </dgm:pt>
    <dgm:pt modelId="{A44CDC94-2A05-4379-B46A-1D91127627CA}" type="sibTrans" cxnId="{1101E75C-71DF-46BD-A63F-2D1F3BFE5405}">
      <dgm:prSet/>
      <dgm:spPr/>
      <dgm:t>
        <a:bodyPr/>
        <a:lstStyle/>
        <a:p>
          <a:endParaRPr lang="en-US"/>
        </a:p>
      </dgm:t>
    </dgm:pt>
    <dgm:pt modelId="{D08D40BA-1FC4-40B9-92EA-65921F7996D7}">
      <dgm:prSet custT="1"/>
      <dgm:spPr/>
      <dgm:t>
        <a:bodyPr/>
        <a:lstStyle/>
        <a:p>
          <a:pPr rtl="1"/>
          <a:r>
            <a:rPr lang="fa-IR" sz="2000" dirty="0" smtClean="0">
              <a:cs typeface="B Titr" pitchFamily="2" charset="-78"/>
            </a:rPr>
            <a:t>ریسک مالی</a:t>
          </a:r>
          <a:endParaRPr lang="en-US" sz="2000" dirty="0">
            <a:cs typeface="B Titr" pitchFamily="2" charset="-78"/>
          </a:endParaRPr>
        </a:p>
      </dgm:t>
    </dgm:pt>
    <dgm:pt modelId="{7CB5942C-DACC-4E3F-851E-7BE7E76C76F7}" type="parTrans" cxnId="{2343065E-4857-4072-A8C3-83DB27B04700}">
      <dgm:prSet/>
      <dgm:spPr/>
      <dgm:t>
        <a:bodyPr/>
        <a:lstStyle/>
        <a:p>
          <a:endParaRPr lang="en-US"/>
        </a:p>
      </dgm:t>
    </dgm:pt>
    <dgm:pt modelId="{665B4253-F7AF-4365-A2AC-F40EFEC8FCC0}" type="sibTrans" cxnId="{2343065E-4857-4072-A8C3-83DB27B04700}">
      <dgm:prSet/>
      <dgm:spPr/>
      <dgm:t>
        <a:bodyPr/>
        <a:lstStyle/>
        <a:p>
          <a:endParaRPr lang="en-US"/>
        </a:p>
      </dgm:t>
    </dgm:pt>
    <dgm:pt modelId="{4D67344E-12A8-4A6E-9EE4-E59677765F9C}">
      <dgm:prSet custT="1"/>
      <dgm:spPr/>
      <dgm:t>
        <a:bodyPr/>
        <a:lstStyle/>
        <a:p>
          <a:pPr rtl="1"/>
          <a:r>
            <a:rPr lang="fa-IR" sz="2000" dirty="0" smtClean="0"/>
            <a:t>ریسک ناشی از اهرم مالی</a:t>
          </a:r>
          <a:endParaRPr lang="en-US" sz="2000" dirty="0"/>
        </a:p>
      </dgm:t>
    </dgm:pt>
    <dgm:pt modelId="{474EDAD9-A40B-479F-A2A2-54678AC20718}" type="parTrans" cxnId="{7BF399B9-CFB5-4AB7-B2C9-60875D5AD2D8}">
      <dgm:prSet/>
      <dgm:spPr/>
      <dgm:t>
        <a:bodyPr/>
        <a:lstStyle/>
        <a:p>
          <a:endParaRPr lang="en-US"/>
        </a:p>
      </dgm:t>
    </dgm:pt>
    <dgm:pt modelId="{EF32EDDC-7809-4721-957F-7E1ECC90EEB9}" type="sibTrans" cxnId="{7BF399B9-CFB5-4AB7-B2C9-60875D5AD2D8}">
      <dgm:prSet/>
      <dgm:spPr/>
      <dgm:t>
        <a:bodyPr/>
        <a:lstStyle/>
        <a:p>
          <a:endParaRPr lang="en-US"/>
        </a:p>
      </dgm:t>
    </dgm:pt>
    <dgm:pt modelId="{7CEEB0D0-4B4C-4203-8932-8200AA25CA56}">
      <dgm:prSet custT="1"/>
      <dgm:spPr/>
      <dgm:t>
        <a:bodyPr/>
        <a:lstStyle/>
        <a:p>
          <a:pPr rtl="1"/>
          <a:r>
            <a:rPr lang="fa-IR" sz="2000" dirty="0" smtClean="0"/>
            <a:t>ریسک بازار</a:t>
          </a:r>
          <a:endParaRPr lang="en-US" sz="2000" dirty="0"/>
        </a:p>
      </dgm:t>
    </dgm:pt>
    <dgm:pt modelId="{8F5A955A-C7DE-48D8-A706-58D0EA405FA8}" type="parTrans" cxnId="{7043ABDB-877E-4A8F-BB8C-2C7CFD4FDFE6}">
      <dgm:prSet/>
      <dgm:spPr/>
      <dgm:t>
        <a:bodyPr/>
        <a:lstStyle/>
        <a:p>
          <a:endParaRPr lang="en-US"/>
        </a:p>
      </dgm:t>
    </dgm:pt>
    <dgm:pt modelId="{81AA45DA-85CC-40D7-A2A3-002383283EC9}" type="sibTrans" cxnId="{7043ABDB-877E-4A8F-BB8C-2C7CFD4FDFE6}">
      <dgm:prSet/>
      <dgm:spPr/>
      <dgm:t>
        <a:bodyPr/>
        <a:lstStyle/>
        <a:p>
          <a:endParaRPr lang="en-US"/>
        </a:p>
      </dgm:t>
    </dgm:pt>
    <dgm:pt modelId="{DFFE046F-3B8F-4218-8791-FBEDACE321BA}">
      <dgm:prSet custT="1"/>
      <dgm:spPr/>
      <dgm:t>
        <a:bodyPr/>
        <a:lstStyle/>
        <a:p>
          <a:pPr rtl="1"/>
          <a:r>
            <a:rPr lang="fa-IR" sz="2000" dirty="0" smtClean="0"/>
            <a:t>ریسک اعتباری</a:t>
          </a:r>
          <a:endParaRPr lang="en-US" sz="2000" dirty="0"/>
        </a:p>
      </dgm:t>
    </dgm:pt>
    <dgm:pt modelId="{5F80ACB5-6315-41BC-A77C-EAAA86321034}" type="parTrans" cxnId="{F1C1C3B9-905E-4480-ADDD-66D27CEFDEA9}">
      <dgm:prSet/>
      <dgm:spPr/>
      <dgm:t>
        <a:bodyPr/>
        <a:lstStyle/>
        <a:p>
          <a:endParaRPr lang="en-US"/>
        </a:p>
      </dgm:t>
    </dgm:pt>
    <dgm:pt modelId="{D1C4C201-6A9B-410E-9AD6-14FDD7B251E5}" type="sibTrans" cxnId="{F1C1C3B9-905E-4480-ADDD-66D27CEFDEA9}">
      <dgm:prSet/>
      <dgm:spPr/>
      <dgm:t>
        <a:bodyPr/>
        <a:lstStyle/>
        <a:p>
          <a:endParaRPr lang="en-US"/>
        </a:p>
      </dgm:t>
    </dgm:pt>
    <dgm:pt modelId="{4496673D-9505-4B95-8A35-B9F9FB07324E}">
      <dgm:prSet custT="1"/>
      <dgm:spPr/>
      <dgm:t>
        <a:bodyPr/>
        <a:lstStyle/>
        <a:p>
          <a:pPr rtl="1"/>
          <a:r>
            <a:rPr lang="fa-IR" sz="2000" dirty="0" smtClean="0"/>
            <a:t>ریسک مدیریت دارایی-بدهی</a:t>
          </a:r>
          <a:endParaRPr lang="en-US" sz="2000" dirty="0"/>
        </a:p>
      </dgm:t>
    </dgm:pt>
    <dgm:pt modelId="{3B12D105-0DA8-45AF-BA33-EE0417B3B35B}" type="parTrans" cxnId="{12052B07-32C1-452D-95E5-837BF3F76A7F}">
      <dgm:prSet/>
      <dgm:spPr/>
    </dgm:pt>
    <dgm:pt modelId="{E087AB18-E2A7-4BFB-87A5-ED153ADF4379}" type="sibTrans" cxnId="{12052B07-32C1-452D-95E5-837BF3F76A7F}">
      <dgm:prSet/>
      <dgm:spPr/>
    </dgm:pt>
    <dgm:pt modelId="{53124725-6EEE-413F-8B35-FE727F7A6AC1}" type="pres">
      <dgm:prSet presAssocID="{5A890D27-9712-4017-84F0-2EF4D80F05C0}" presName="compositeShape" presStyleCnt="0">
        <dgm:presLayoutVars>
          <dgm:chMax val="2"/>
          <dgm:dir/>
          <dgm:resizeHandles val="exact"/>
        </dgm:presLayoutVars>
      </dgm:prSet>
      <dgm:spPr/>
      <dgm:t>
        <a:bodyPr/>
        <a:lstStyle/>
        <a:p>
          <a:endParaRPr lang="en-US"/>
        </a:p>
      </dgm:t>
    </dgm:pt>
    <dgm:pt modelId="{423EF083-495D-427E-9695-C220224BDAD1}" type="pres">
      <dgm:prSet presAssocID="{E05AD6FF-6FCF-49FD-BD8B-D74C0B829C38}" presName="upArrow" presStyleLbl="node1" presStyleIdx="0" presStyleCnt="2" custScaleY="75502" custLinFactNeighborY="-8402"/>
      <dgm:spPr/>
    </dgm:pt>
    <dgm:pt modelId="{AA7BBA22-3D58-4F5D-ADA6-4C946E2DDD2B}" type="pres">
      <dgm:prSet presAssocID="{E05AD6FF-6FCF-49FD-BD8B-D74C0B829C38}" presName="upArrowText" presStyleLbl="revTx" presStyleIdx="0" presStyleCnt="2">
        <dgm:presLayoutVars>
          <dgm:chMax val="0"/>
          <dgm:bulletEnabled val="1"/>
        </dgm:presLayoutVars>
      </dgm:prSet>
      <dgm:spPr/>
      <dgm:t>
        <a:bodyPr/>
        <a:lstStyle/>
        <a:p>
          <a:endParaRPr lang="en-US"/>
        </a:p>
      </dgm:t>
    </dgm:pt>
    <dgm:pt modelId="{61A96190-C6FD-429C-AC27-A2B2CF2E3F45}" type="pres">
      <dgm:prSet presAssocID="{D08D40BA-1FC4-40B9-92EA-65921F7996D7}" presName="downArrow" presStyleLbl="node1" presStyleIdx="1" presStyleCnt="2" custScaleY="87059" custLinFactNeighborY="3147"/>
      <dgm:spPr/>
    </dgm:pt>
    <dgm:pt modelId="{71FB043A-12A2-4444-BD8F-A3789EB705D6}" type="pres">
      <dgm:prSet presAssocID="{D08D40BA-1FC4-40B9-92EA-65921F7996D7}" presName="downArrowText" presStyleLbl="revTx" presStyleIdx="1" presStyleCnt="2">
        <dgm:presLayoutVars>
          <dgm:chMax val="0"/>
          <dgm:bulletEnabled val="1"/>
        </dgm:presLayoutVars>
      </dgm:prSet>
      <dgm:spPr/>
      <dgm:t>
        <a:bodyPr/>
        <a:lstStyle/>
        <a:p>
          <a:endParaRPr lang="en-US"/>
        </a:p>
      </dgm:t>
    </dgm:pt>
  </dgm:ptLst>
  <dgm:cxnLst>
    <dgm:cxn modelId="{7043ABDB-877E-4A8F-BB8C-2C7CFD4FDFE6}" srcId="{E05AD6FF-6FCF-49FD-BD8B-D74C0B829C38}" destId="{7CEEB0D0-4B4C-4203-8932-8200AA25CA56}" srcOrd="0" destOrd="0" parTransId="{8F5A955A-C7DE-48D8-A706-58D0EA405FA8}" sibTransId="{81AA45DA-85CC-40D7-A2A3-002383283EC9}"/>
    <dgm:cxn modelId="{2343065E-4857-4072-A8C3-83DB27B04700}" srcId="{5A890D27-9712-4017-84F0-2EF4D80F05C0}" destId="{D08D40BA-1FC4-40B9-92EA-65921F7996D7}" srcOrd="1" destOrd="0" parTransId="{7CB5942C-DACC-4E3F-851E-7BE7E76C76F7}" sibTransId="{665B4253-F7AF-4365-A2AC-F40EFEC8FCC0}"/>
    <dgm:cxn modelId="{8AD467E6-2636-4D39-B2FD-D9915B1C4005}" type="presOf" srcId="{5A890D27-9712-4017-84F0-2EF4D80F05C0}" destId="{53124725-6EEE-413F-8B35-FE727F7A6AC1}" srcOrd="0" destOrd="0" presId="urn:microsoft.com/office/officeart/2005/8/layout/arrow4"/>
    <dgm:cxn modelId="{1F6A476B-7276-44D8-8A78-469CAB149806}" type="presOf" srcId="{DFFE046F-3B8F-4218-8791-FBEDACE321BA}" destId="{AA7BBA22-3D58-4F5D-ADA6-4C946E2DDD2B}" srcOrd="0" destOrd="2" presId="urn:microsoft.com/office/officeart/2005/8/layout/arrow4"/>
    <dgm:cxn modelId="{CA4BC063-B5EF-4E3D-B756-044D6D1F1D72}" type="presOf" srcId="{4D67344E-12A8-4A6E-9EE4-E59677765F9C}" destId="{71FB043A-12A2-4444-BD8F-A3789EB705D6}" srcOrd="0" destOrd="1" presId="urn:microsoft.com/office/officeart/2005/8/layout/arrow4"/>
    <dgm:cxn modelId="{92EAFCB8-34D1-4491-A7FD-B35B521FC052}" type="presOf" srcId="{D08D40BA-1FC4-40B9-92EA-65921F7996D7}" destId="{71FB043A-12A2-4444-BD8F-A3789EB705D6}" srcOrd="0" destOrd="0" presId="urn:microsoft.com/office/officeart/2005/8/layout/arrow4"/>
    <dgm:cxn modelId="{7BF399B9-CFB5-4AB7-B2C9-60875D5AD2D8}" srcId="{D08D40BA-1FC4-40B9-92EA-65921F7996D7}" destId="{4D67344E-12A8-4A6E-9EE4-E59677765F9C}" srcOrd="0" destOrd="0" parTransId="{474EDAD9-A40B-479F-A2A2-54678AC20718}" sibTransId="{EF32EDDC-7809-4721-957F-7E1ECC90EEB9}"/>
    <dgm:cxn modelId="{E1925246-11BE-4C48-9B79-0F5FC492907C}" type="presOf" srcId="{7CEEB0D0-4B4C-4203-8932-8200AA25CA56}" destId="{AA7BBA22-3D58-4F5D-ADA6-4C946E2DDD2B}" srcOrd="0" destOrd="1" presId="urn:microsoft.com/office/officeart/2005/8/layout/arrow4"/>
    <dgm:cxn modelId="{CE302B43-5D6D-475F-8E02-0E88BD628A45}" type="presOf" srcId="{E05AD6FF-6FCF-49FD-BD8B-D74C0B829C38}" destId="{AA7BBA22-3D58-4F5D-ADA6-4C946E2DDD2B}" srcOrd="0" destOrd="0" presId="urn:microsoft.com/office/officeart/2005/8/layout/arrow4"/>
    <dgm:cxn modelId="{F1C1C3B9-905E-4480-ADDD-66D27CEFDEA9}" srcId="{E05AD6FF-6FCF-49FD-BD8B-D74C0B829C38}" destId="{DFFE046F-3B8F-4218-8791-FBEDACE321BA}" srcOrd="1" destOrd="0" parTransId="{5F80ACB5-6315-41BC-A77C-EAAA86321034}" sibTransId="{D1C4C201-6A9B-410E-9AD6-14FDD7B251E5}"/>
    <dgm:cxn modelId="{12052B07-32C1-452D-95E5-837BF3F76A7F}" srcId="{E05AD6FF-6FCF-49FD-BD8B-D74C0B829C38}" destId="{4496673D-9505-4B95-8A35-B9F9FB07324E}" srcOrd="2" destOrd="0" parTransId="{3B12D105-0DA8-45AF-BA33-EE0417B3B35B}" sibTransId="{E087AB18-E2A7-4BFB-87A5-ED153ADF4379}"/>
    <dgm:cxn modelId="{E6F0D3BB-F97C-4FEF-8307-CA180A360BC7}" type="presOf" srcId="{4496673D-9505-4B95-8A35-B9F9FB07324E}" destId="{AA7BBA22-3D58-4F5D-ADA6-4C946E2DDD2B}" srcOrd="0" destOrd="3" presId="urn:microsoft.com/office/officeart/2005/8/layout/arrow4"/>
    <dgm:cxn modelId="{1101E75C-71DF-46BD-A63F-2D1F3BFE5405}" srcId="{5A890D27-9712-4017-84F0-2EF4D80F05C0}" destId="{E05AD6FF-6FCF-49FD-BD8B-D74C0B829C38}" srcOrd="0" destOrd="0" parTransId="{5D6EC506-4CD5-4832-B800-FF9B8D7CA127}" sibTransId="{A44CDC94-2A05-4379-B46A-1D91127627CA}"/>
    <dgm:cxn modelId="{A2EADEE6-F18D-486F-BFAA-C6882F1A6F69}" type="presParOf" srcId="{53124725-6EEE-413F-8B35-FE727F7A6AC1}" destId="{423EF083-495D-427E-9695-C220224BDAD1}" srcOrd="0" destOrd="0" presId="urn:microsoft.com/office/officeart/2005/8/layout/arrow4"/>
    <dgm:cxn modelId="{25AD0C0B-514F-4A06-8762-7CCC932677E7}" type="presParOf" srcId="{53124725-6EEE-413F-8B35-FE727F7A6AC1}" destId="{AA7BBA22-3D58-4F5D-ADA6-4C946E2DDD2B}" srcOrd="1" destOrd="0" presId="urn:microsoft.com/office/officeart/2005/8/layout/arrow4"/>
    <dgm:cxn modelId="{00F6E8C3-6EBA-45BB-A434-BF07280BE548}" type="presParOf" srcId="{53124725-6EEE-413F-8B35-FE727F7A6AC1}" destId="{61A96190-C6FD-429C-AC27-A2B2CF2E3F45}" srcOrd="2" destOrd="0" presId="urn:microsoft.com/office/officeart/2005/8/layout/arrow4"/>
    <dgm:cxn modelId="{582BC9E6-232D-4F1B-A3B1-974B64B6D24E}" type="presParOf" srcId="{53124725-6EEE-413F-8B35-FE727F7A6AC1}" destId="{71FB043A-12A2-4444-BD8F-A3789EB705D6}"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C818C4A-6A0B-4806-A871-1C423ABB81D9}" type="doc">
      <dgm:prSet loTypeId="urn:microsoft.com/office/officeart/2005/8/layout/process4" loCatId="process" qsTypeId="urn:microsoft.com/office/officeart/2005/8/quickstyle/simple5" qsCatId="simple" csTypeId="urn:microsoft.com/office/officeart/2005/8/colors/accent0_3" csCatId="mainScheme" phldr="1"/>
      <dgm:spPr/>
      <dgm:t>
        <a:bodyPr/>
        <a:lstStyle/>
        <a:p>
          <a:endParaRPr lang="en-US"/>
        </a:p>
      </dgm:t>
    </dgm:pt>
    <dgm:pt modelId="{3E628981-401F-4FD9-9375-BC4F3E791B80}">
      <dgm:prSet custT="1"/>
      <dgm:spPr/>
      <dgm:t>
        <a:bodyPr/>
        <a:lstStyle/>
        <a:p>
          <a:pPr rtl="1"/>
          <a:r>
            <a:rPr lang="fa-IR" sz="1400" dirty="0" smtClean="0">
              <a:cs typeface="B Titr" pitchFamily="2" charset="-78"/>
            </a:rPr>
            <a:t>معرفی</a:t>
          </a:r>
          <a:endParaRPr lang="en-US" sz="1400" dirty="0">
            <a:cs typeface="B Titr" pitchFamily="2" charset="-78"/>
          </a:endParaRPr>
        </a:p>
      </dgm:t>
    </dgm:pt>
    <dgm:pt modelId="{93E5BC39-3D5E-47CA-8CB2-AE7D3E5F7C0D}" type="parTrans" cxnId="{0C705C79-E452-42AC-92BA-615CD7D30062}">
      <dgm:prSet/>
      <dgm:spPr/>
      <dgm:t>
        <a:bodyPr/>
        <a:lstStyle/>
        <a:p>
          <a:endParaRPr lang="en-US">
            <a:cs typeface="B Zar" pitchFamily="2" charset="-78"/>
          </a:endParaRPr>
        </a:p>
      </dgm:t>
    </dgm:pt>
    <dgm:pt modelId="{29FC0029-6E5D-40F8-8E79-B19AA7D2EFC6}" type="sibTrans" cxnId="{0C705C79-E452-42AC-92BA-615CD7D30062}">
      <dgm:prSet/>
      <dgm:spPr/>
      <dgm:t>
        <a:bodyPr/>
        <a:lstStyle/>
        <a:p>
          <a:endParaRPr lang="en-US">
            <a:cs typeface="B Zar" pitchFamily="2" charset="-78"/>
          </a:endParaRPr>
        </a:p>
      </dgm:t>
    </dgm:pt>
    <dgm:pt modelId="{12ADBD90-EBEF-4B68-A42B-3D71E1847EDD}">
      <dgm:prSet/>
      <dgm:spPr/>
      <dgm:t>
        <a:bodyPr/>
        <a:lstStyle/>
        <a:p>
          <a:pPr rtl="1"/>
          <a:r>
            <a:rPr lang="en-US" dirty="0" smtClean="0">
              <a:cs typeface="B Zar" pitchFamily="2" charset="-78"/>
            </a:rPr>
            <a:t>MGRM</a:t>
          </a:r>
          <a:r>
            <a:rPr lang="fa-IR" dirty="0" smtClean="0">
              <a:cs typeface="B Zar" pitchFamily="2" charset="-78"/>
            </a:rPr>
            <a:t> یک شرکت با کسب‌وکار پالایش نفت خام و بازاریابی فرآورده‌های نفتی است.</a:t>
          </a:r>
          <a:endParaRPr lang="en-US" dirty="0">
            <a:cs typeface="B Zar" pitchFamily="2" charset="-78"/>
          </a:endParaRPr>
        </a:p>
      </dgm:t>
    </dgm:pt>
    <dgm:pt modelId="{D941068A-FF34-4C75-A252-8EF7686508B7}" type="parTrans" cxnId="{E7B05FC5-363B-41A7-87EA-5E1BE2C3FF8F}">
      <dgm:prSet/>
      <dgm:spPr/>
      <dgm:t>
        <a:bodyPr/>
        <a:lstStyle/>
        <a:p>
          <a:endParaRPr lang="en-US">
            <a:cs typeface="B Zar" pitchFamily="2" charset="-78"/>
          </a:endParaRPr>
        </a:p>
      </dgm:t>
    </dgm:pt>
    <dgm:pt modelId="{B0ACC31D-6290-40B6-AD89-BF315619C544}" type="sibTrans" cxnId="{E7B05FC5-363B-41A7-87EA-5E1BE2C3FF8F}">
      <dgm:prSet/>
      <dgm:spPr/>
      <dgm:t>
        <a:bodyPr/>
        <a:lstStyle/>
        <a:p>
          <a:endParaRPr lang="en-US">
            <a:cs typeface="B Zar" pitchFamily="2" charset="-78"/>
          </a:endParaRPr>
        </a:p>
      </dgm:t>
    </dgm:pt>
    <dgm:pt modelId="{DAD4EA4D-81D9-4DAD-8A45-FD36EAA988DB}">
      <dgm:prSet custT="1"/>
      <dgm:spPr/>
      <dgm:t>
        <a:bodyPr/>
        <a:lstStyle/>
        <a:p>
          <a:pPr rtl="1"/>
          <a:r>
            <a:rPr lang="fa-IR" sz="1400" dirty="0" smtClean="0">
              <a:cs typeface="B Titr" pitchFamily="2" charset="-78"/>
            </a:rPr>
            <a:t>معاملات ابزار مالی</a:t>
          </a:r>
          <a:endParaRPr lang="en-US" sz="1400" dirty="0">
            <a:cs typeface="B Titr" pitchFamily="2" charset="-78"/>
          </a:endParaRPr>
        </a:p>
      </dgm:t>
    </dgm:pt>
    <dgm:pt modelId="{04DE4F62-3A22-4C26-AAAC-89473457AD2C}" type="parTrans" cxnId="{1FCA3AA2-5CC9-4C7F-9888-A299F760EEED}">
      <dgm:prSet/>
      <dgm:spPr/>
      <dgm:t>
        <a:bodyPr/>
        <a:lstStyle/>
        <a:p>
          <a:endParaRPr lang="en-US">
            <a:cs typeface="B Zar" pitchFamily="2" charset="-78"/>
          </a:endParaRPr>
        </a:p>
      </dgm:t>
    </dgm:pt>
    <dgm:pt modelId="{19012153-0D50-4F29-9506-5B368E8228AA}" type="sibTrans" cxnId="{1FCA3AA2-5CC9-4C7F-9888-A299F760EEED}">
      <dgm:prSet/>
      <dgm:spPr/>
      <dgm:t>
        <a:bodyPr/>
        <a:lstStyle/>
        <a:p>
          <a:endParaRPr lang="en-US">
            <a:cs typeface="B Zar" pitchFamily="2" charset="-78"/>
          </a:endParaRPr>
        </a:p>
      </dgm:t>
    </dgm:pt>
    <dgm:pt modelId="{48E5069C-CED3-4600-8D49-BC3FDF1FC3A2}">
      <dgm:prSet/>
      <dgm:spPr/>
      <dgm:t>
        <a:bodyPr/>
        <a:lstStyle/>
        <a:p>
          <a:pPr rtl="1"/>
          <a:r>
            <a:rPr lang="fa-IR" dirty="0" smtClean="0">
              <a:cs typeface="B Zar" pitchFamily="2" charset="-78"/>
            </a:rPr>
            <a:t>در سال 1993 </a:t>
          </a:r>
          <a:r>
            <a:rPr lang="ar-SA" dirty="0" smtClean="0">
              <a:cs typeface="B Zar" pitchFamily="2" charset="-78"/>
            </a:rPr>
            <a:t>معادل 160 میلیون بشکه قرارداد</a:t>
          </a:r>
          <a:r>
            <a:rPr lang="fa-IR" dirty="0" smtClean="0">
              <a:cs typeface="B Zar" pitchFamily="2" charset="-78"/>
            </a:rPr>
            <a:t>های</a:t>
          </a:r>
          <a:r>
            <a:rPr lang="ar-SA" dirty="0" smtClean="0">
              <a:cs typeface="B Zar" pitchFamily="2" charset="-78"/>
            </a:rPr>
            <a:t> تحویل آینده فروخت.</a:t>
          </a:r>
          <a:endParaRPr lang="en-US" dirty="0">
            <a:cs typeface="B Zar" pitchFamily="2" charset="-78"/>
          </a:endParaRPr>
        </a:p>
      </dgm:t>
    </dgm:pt>
    <dgm:pt modelId="{65E62305-6AAD-417A-921B-E068F9BB65E9}" type="parTrans" cxnId="{55C0E625-0EC5-4CCB-9212-BFF911C9B8A3}">
      <dgm:prSet/>
      <dgm:spPr/>
      <dgm:t>
        <a:bodyPr/>
        <a:lstStyle/>
        <a:p>
          <a:endParaRPr lang="en-US">
            <a:cs typeface="B Zar" pitchFamily="2" charset="-78"/>
          </a:endParaRPr>
        </a:p>
      </dgm:t>
    </dgm:pt>
    <dgm:pt modelId="{8D3B18D8-8C23-4982-B9F1-CD4D3E709595}" type="sibTrans" cxnId="{55C0E625-0EC5-4CCB-9212-BFF911C9B8A3}">
      <dgm:prSet/>
      <dgm:spPr/>
      <dgm:t>
        <a:bodyPr/>
        <a:lstStyle/>
        <a:p>
          <a:endParaRPr lang="en-US">
            <a:cs typeface="B Zar" pitchFamily="2" charset="-78"/>
          </a:endParaRPr>
        </a:p>
      </dgm:t>
    </dgm:pt>
    <dgm:pt modelId="{41CD8AA6-C54C-4F5A-9D7D-25B9CF6BB35E}">
      <dgm:prSet custT="1"/>
      <dgm:spPr/>
      <dgm:t>
        <a:bodyPr/>
        <a:lstStyle/>
        <a:p>
          <a:pPr rtl="1"/>
          <a:r>
            <a:rPr lang="fa-IR" sz="1400" dirty="0" smtClean="0">
              <a:cs typeface="B Titr" pitchFamily="2" charset="-78"/>
            </a:rPr>
            <a:t>پوشش ریسک</a:t>
          </a:r>
          <a:endParaRPr lang="en-US" sz="1400" dirty="0">
            <a:cs typeface="B Titr" pitchFamily="2" charset="-78"/>
          </a:endParaRPr>
        </a:p>
      </dgm:t>
    </dgm:pt>
    <dgm:pt modelId="{3CC18F49-F796-4945-AB80-95FF7B2FC93A}" type="parTrans" cxnId="{B5BC2551-A5C2-4D81-9D2A-0B9DA2F6B365}">
      <dgm:prSet/>
      <dgm:spPr/>
      <dgm:t>
        <a:bodyPr/>
        <a:lstStyle/>
        <a:p>
          <a:endParaRPr lang="en-US">
            <a:cs typeface="B Zar" pitchFamily="2" charset="-78"/>
          </a:endParaRPr>
        </a:p>
      </dgm:t>
    </dgm:pt>
    <dgm:pt modelId="{F9C1456B-8B66-4226-9479-F9B969D9231C}" type="sibTrans" cxnId="{B5BC2551-A5C2-4D81-9D2A-0B9DA2F6B365}">
      <dgm:prSet/>
      <dgm:spPr/>
      <dgm:t>
        <a:bodyPr/>
        <a:lstStyle/>
        <a:p>
          <a:endParaRPr lang="en-US">
            <a:cs typeface="B Zar" pitchFamily="2" charset="-78"/>
          </a:endParaRPr>
        </a:p>
      </dgm:t>
    </dgm:pt>
    <dgm:pt modelId="{F7D71D03-C92B-42C8-8661-3EAF8D5D8A48}">
      <dgm:prSet/>
      <dgm:spPr/>
      <dgm:t>
        <a:bodyPr/>
        <a:lstStyle/>
        <a:p>
          <a:pPr rtl="1"/>
          <a:r>
            <a:rPr lang="ar-SA" dirty="0" smtClean="0">
              <a:cs typeface="B Zar" pitchFamily="2" charset="-78"/>
            </a:rPr>
            <a:t>شرکت از قراردادهای آتی بورس کالای نیویورک (</a:t>
          </a:r>
          <a:r>
            <a:rPr lang="en-US" dirty="0" smtClean="0">
              <a:cs typeface="B Zar" pitchFamily="2" charset="-78"/>
            </a:rPr>
            <a:t>NYMEX</a:t>
          </a:r>
          <a:r>
            <a:rPr lang="fa-IR" dirty="0" smtClean="0">
              <a:cs typeface="B Zar" pitchFamily="2" charset="-78"/>
            </a:rPr>
            <a:t> ) برای پوشش ریسک آن قراردادها استفاده کرد.</a:t>
          </a:r>
          <a:endParaRPr lang="en-US" dirty="0">
            <a:cs typeface="B Zar" pitchFamily="2" charset="-78"/>
          </a:endParaRPr>
        </a:p>
      </dgm:t>
    </dgm:pt>
    <dgm:pt modelId="{BB98B82B-597F-4CF9-9815-A1FA2CF990E2}" type="parTrans" cxnId="{FDF32C25-FB79-47A1-AD8B-9C2DF3760BE1}">
      <dgm:prSet/>
      <dgm:spPr/>
      <dgm:t>
        <a:bodyPr/>
        <a:lstStyle/>
        <a:p>
          <a:endParaRPr lang="en-US">
            <a:cs typeface="B Zar" pitchFamily="2" charset="-78"/>
          </a:endParaRPr>
        </a:p>
      </dgm:t>
    </dgm:pt>
    <dgm:pt modelId="{BE6D2617-2C8B-431D-9069-B9A82D2D2344}" type="sibTrans" cxnId="{FDF32C25-FB79-47A1-AD8B-9C2DF3760BE1}">
      <dgm:prSet/>
      <dgm:spPr/>
      <dgm:t>
        <a:bodyPr/>
        <a:lstStyle/>
        <a:p>
          <a:endParaRPr lang="en-US">
            <a:cs typeface="B Zar" pitchFamily="2" charset="-78"/>
          </a:endParaRPr>
        </a:p>
      </dgm:t>
    </dgm:pt>
    <dgm:pt modelId="{4060227C-9059-4CD4-824B-CD4F01DC3042}">
      <dgm:prSet custT="1"/>
      <dgm:spPr/>
      <dgm:t>
        <a:bodyPr/>
        <a:lstStyle/>
        <a:p>
          <a:pPr rtl="1"/>
          <a:r>
            <a:rPr lang="fa-IR" sz="1400" dirty="0" smtClean="0">
              <a:cs typeface="B Titr" pitchFamily="2" charset="-78"/>
            </a:rPr>
            <a:t>ریسک لحاظ نشده</a:t>
          </a:r>
          <a:endParaRPr lang="en-US" sz="1400" dirty="0">
            <a:cs typeface="B Titr" pitchFamily="2" charset="-78"/>
          </a:endParaRPr>
        </a:p>
      </dgm:t>
    </dgm:pt>
    <dgm:pt modelId="{24464CF9-4DB9-4F38-861B-790203A8EEC6}" type="parTrans" cxnId="{A2243371-2A66-4753-84D1-C07C51B93FE1}">
      <dgm:prSet/>
      <dgm:spPr/>
      <dgm:t>
        <a:bodyPr/>
        <a:lstStyle/>
        <a:p>
          <a:endParaRPr lang="en-US">
            <a:cs typeface="B Zar" pitchFamily="2" charset="-78"/>
          </a:endParaRPr>
        </a:p>
      </dgm:t>
    </dgm:pt>
    <dgm:pt modelId="{9BDE5A39-512E-4572-BC62-B62AA3DFC305}" type="sibTrans" cxnId="{A2243371-2A66-4753-84D1-C07C51B93FE1}">
      <dgm:prSet/>
      <dgm:spPr/>
      <dgm:t>
        <a:bodyPr/>
        <a:lstStyle/>
        <a:p>
          <a:endParaRPr lang="en-US">
            <a:cs typeface="B Zar" pitchFamily="2" charset="-78"/>
          </a:endParaRPr>
        </a:p>
      </dgm:t>
    </dgm:pt>
    <dgm:pt modelId="{7095B062-6177-4A52-837C-AFB6689B205C}">
      <dgm:prSet/>
      <dgm:spPr/>
      <dgm:t>
        <a:bodyPr/>
        <a:lstStyle/>
        <a:p>
          <a:pPr rtl="1"/>
          <a:r>
            <a:rPr lang="fa-IR" dirty="0" smtClean="0">
              <a:cs typeface="B Zar" pitchFamily="2" charset="-78"/>
            </a:rPr>
            <a:t>در آن سال قیمت هر بشکه نفت از 20 به 15 دلار تنزل یافت و شرکت مشمول اخطار تأدیۀ وثیقه به مبلغ 1 میلیارد دلار شد.</a:t>
          </a:r>
          <a:endParaRPr lang="en-US" dirty="0">
            <a:cs typeface="B Zar" pitchFamily="2" charset="-78"/>
          </a:endParaRPr>
        </a:p>
      </dgm:t>
    </dgm:pt>
    <dgm:pt modelId="{598C84CC-2E57-44F7-A609-84B30269A54E}" type="parTrans" cxnId="{B79F52C9-5624-471A-91EF-133EEEA1EB61}">
      <dgm:prSet/>
      <dgm:spPr/>
      <dgm:t>
        <a:bodyPr/>
        <a:lstStyle/>
        <a:p>
          <a:endParaRPr lang="en-US">
            <a:cs typeface="B Zar" pitchFamily="2" charset="-78"/>
          </a:endParaRPr>
        </a:p>
      </dgm:t>
    </dgm:pt>
    <dgm:pt modelId="{3C188FA0-2ECC-42D4-BB40-46B105FEAA50}" type="sibTrans" cxnId="{B79F52C9-5624-471A-91EF-133EEEA1EB61}">
      <dgm:prSet/>
      <dgm:spPr/>
      <dgm:t>
        <a:bodyPr/>
        <a:lstStyle/>
        <a:p>
          <a:endParaRPr lang="en-US">
            <a:cs typeface="B Zar" pitchFamily="2" charset="-78"/>
          </a:endParaRPr>
        </a:p>
      </dgm:t>
    </dgm:pt>
    <dgm:pt modelId="{E4E636F2-AB0C-42C0-B965-018B5D82851D}">
      <dgm:prSet custT="1"/>
      <dgm:spPr/>
      <dgm:t>
        <a:bodyPr/>
        <a:lstStyle/>
        <a:p>
          <a:pPr rtl="1"/>
          <a:r>
            <a:rPr lang="fa-IR" sz="1400" dirty="0" smtClean="0">
              <a:cs typeface="B Titr" pitchFamily="2" charset="-78"/>
            </a:rPr>
            <a:t>زیان</a:t>
          </a:r>
          <a:endParaRPr lang="en-US" sz="1400" dirty="0">
            <a:cs typeface="B Titr" pitchFamily="2" charset="-78"/>
          </a:endParaRPr>
        </a:p>
      </dgm:t>
    </dgm:pt>
    <dgm:pt modelId="{639448AC-038B-4F57-BA0B-84275AC12452}" type="parTrans" cxnId="{2424C2DA-C07B-44DF-B354-B124987A87DE}">
      <dgm:prSet/>
      <dgm:spPr/>
      <dgm:t>
        <a:bodyPr/>
        <a:lstStyle/>
        <a:p>
          <a:endParaRPr lang="en-US">
            <a:cs typeface="B Zar" pitchFamily="2" charset="-78"/>
          </a:endParaRPr>
        </a:p>
      </dgm:t>
    </dgm:pt>
    <dgm:pt modelId="{2FE6F46F-375E-4DBA-B098-1EEEB1A448BA}" type="sibTrans" cxnId="{2424C2DA-C07B-44DF-B354-B124987A87DE}">
      <dgm:prSet/>
      <dgm:spPr/>
      <dgm:t>
        <a:bodyPr/>
        <a:lstStyle/>
        <a:p>
          <a:endParaRPr lang="en-US">
            <a:cs typeface="B Zar" pitchFamily="2" charset="-78"/>
          </a:endParaRPr>
        </a:p>
      </dgm:t>
    </dgm:pt>
    <dgm:pt modelId="{97606A0F-7A0B-47B3-8E24-9440D0723516}">
      <dgm:prSet/>
      <dgm:spPr/>
      <dgm:t>
        <a:bodyPr/>
        <a:lstStyle/>
        <a:p>
          <a:pPr rtl="1"/>
          <a:r>
            <a:rPr lang="fa-IR" dirty="0" smtClean="0">
              <a:cs typeface="B Zar" pitchFamily="2" charset="-78"/>
            </a:rPr>
            <a:t>شرکت موقعیت‌های آتی خود را ناخواسته بست و زیان 1.5 میلیارد دلاری متحمل شد.</a:t>
          </a:r>
          <a:endParaRPr lang="en-US" dirty="0">
            <a:cs typeface="B Zar" pitchFamily="2" charset="-78"/>
          </a:endParaRPr>
        </a:p>
      </dgm:t>
    </dgm:pt>
    <dgm:pt modelId="{56CCF0C9-4B3E-4EB0-993C-7651B9117F23}" type="parTrans" cxnId="{D6540D7C-0EC0-4D12-8757-2E695A3D7ADF}">
      <dgm:prSet/>
      <dgm:spPr/>
      <dgm:t>
        <a:bodyPr/>
        <a:lstStyle/>
        <a:p>
          <a:endParaRPr lang="en-US">
            <a:cs typeface="B Zar" pitchFamily="2" charset="-78"/>
          </a:endParaRPr>
        </a:p>
      </dgm:t>
    </dgm:pt>
    <dgm:pt modelId="{C7A9AB0B-1997-4755-A42E-8751D36DB3C1}" type="sibTrans" cxnId="{D6540D7C-0EC0-4D12-8757-2E695A3D7ADF}">
      <dgm:prSet/>
      <dgm:spPr/>
      <dgm:t>
        <a:bodyPr/>
        <a:lstStyle/>
        <a:p>
          <a:endParaRPr lang="en-US">
            <a:cs typeface="B Zar" pitchFamily="2" charset="-78"/>
          </a:endParaRPr>
        </a:p>
      </dgm:t>
    </dgm:pt>
    <dgm:pt modelId="{E5F1AEDE-012B-4683-9CEB-F9D01183E610}" type="pres">
      <dgm:prSet presAssocID="{DC818C4A-6A0B-4806-A871-1C423ABB81D9}" presName="Name0" presStyleCnt="0">
        <dgm:presLayoutVars>
          <dgm:dir/>
          <dgm:animLvl val="lvl"/>
          <dgm:resizeHandles val="exact"/>
        </dgm:presLayoutVars>
      </dgm:prSet>
      <dgm:spPr/>
      <dgm:t>
        <a:bodyPr/>
        <a:lstStyle/>
        <a:p>
          <a:endParaRPr lang="en-US"/>
        </a:p>
      </dgm:t>
    </dgm:pt>
    <dgm:pt modelId="{5B0A273B-B6EF-4906-8B55-FD7994ABC31C}" type="pres">
      <dgm:prSet presAssocID="{E4E636F2-AB0C-42C0-B965-018B5D82851D}" presName="boxAndChildren" presStyleCnt="0"/>
      <dgm:spPr/>
    </dgm:pt>
    <dgm:pt modelId="{96655BF4-2BA9-40B0-94F4-8B47DD9E6153}" type="pres">
      <dgm:prSet presAssocID="{E4E636F2-AB0C-42C0-B965-018B5D82851D}" presName="parentTextBox" presStyleLbl="node1" presStyleIdx="0" presStyleCnt="5"/>
      <dgm:spPr/>
      <dgm:t>
        <a:bodyPr/>
        <a:lstStyle/>
        <a:p>
          <a:endParaRPr lang="en-US"/>
        </a:p>
      </dgm:t>
    </dgm:pt>
    <dgm:pt modelId="{11E4898B-9DF9-4BCC-9414-C3BB46E23A44}" type="pres">
      <dgm:prSet presAssocID="{E4E636F2-AB0C-42C0-B965-018B5D82851D}" presName="entireBox" presStyleLbl="node1" presStyleIdx="0" presStyleCnt="5"/>
      <dgm:spPr/>
      <dgm:t>
        <a:bodyPr/>
        <a:lstStyle/>
        <a:p>
          <a:endParaRPr lang="en-US"/>
        </a:p>
      </dgm:t>
    </dgm:pt>
    <dgm:pt modelId="{74C108B3-8507-4F5B-9881-970832AD5EF1}" type="pres">
      <dgm:prSet presAssocID="{E4E636F2-AB0C-42C0-B965-018B5D82851D}" presName="descendantBox" presStyleCnt="0"/>
      <dgm:spPr/>
    </dgm:pt>
    <dgm:pt modelId="{9E82B62B-2DA9-4331-92F1-81DC6969ACC1}" type="pres">
      <dgm:prSet presAssocID="{97606A0F-7A0B-47B3-8E24-9440D0723516}" presName="childTextBox" presStyleLbl="fgAccFollowNode1" presStyleIdx="0" presStyleCnt="5">
        <dgm:presLayoutVars>
          <dgm:bulletEnabled val="1"/>
        </dgm:presLayoutVars>
      </dgm:prSet>
      <dgm:spPr/>
      <dgm:t>
        <a:bodyPr/>
        <a:lstStyle/>
        <a:p>
          <a:endParaRPr lang="en-US"/>
        </a:p>
      </dgm:t>
    </dgm:pt>
    <dgm:pt modelId="{F458510B-C2EF-4F59-ACDC-D8E75C3F754E}" type="pres">
      <dgm:prSet presAssocID="{9BDE5A39-512E-4572-BC62-B62AA3DFC305}" presName="sp" presStyleCnt="0"/>
      <dgm:spPr/>
    </dgm:pt>
    <dgm:pt modelId="{71EE9DA2-E671-4129-981F-9B85F71DD02D}" type="pres">
      <dgm:prSet presAssocID="{4060227C-9059-4CD4-824B-CD4F01DC3042}" presName="arrowAndChildren" presStyleCnt="0"/>
      <dgm:spPr/>
    </dgm:pt>
    <dgm:pt modelId="{FCA0C88C-006D-4982-B017-432D67EB0251}" type="pres">
      <dgm:prSet presAssocID="{4060227C-9059-4CD4-824B-CD4F01DC3042}" presName="parentTextArrow" presStyleLbl="node1" presStyleIdx="0" presStyleCnt="5"/>
      <dgm:spPr/>
      <dgm:t>
        <a:bodyPr/>
        <a:lstStyle/>
        <a:p>
          <a:endParaRPr lang="en-US"/>
        </a:p>
      </dgm:t>
    </dgm:pt>
    <dgm:pt modelId="{1C62051A-EBFC-437F-9450-5CEA0619B84A}" type="pres">
      <dgm:prSet presAssocID="{4060227C-9059-4CD4-824B-CD4F01DC3042}" presName="arrow" presStyleLbl="node1" presStyleIdx="1" presStyleCnt="5"/>
      <dgm:spPr/>
      <dgm:t>
        <a:bodyPr/>
        <a:lstStyle/>
        <a:p>
          <a:endParaRPr lang="en-US"/>
        </a:p>
      </dgm:t>
    </dgm:pt>
    <dgm:pt modelId="{2BC77375-EA74-42F0-B896-83448BAF658C}" type="pres">
      <dgm:prSet presAssocID="{4060227C-9059-4CD4-824B-CD4F01DC3042}" presName="descendantArrow" presStyleCnt="0"/>
      <dgm:spPr/>
    </dgm:pt>
    <dgm:pt modelId="{210B5CC5-1F34-431A-995A-8A6430BB2F57}" type="pres">
      <dgm:prSet presAssocID="{7095B062-6177-4A52-837C-AFB6689B205C}" presName="childTextArrow" presStyleLbl="fgAccFollowNode1" presStyleIdx="1" presStyleCnt="5">
        <dgm:presLayoutVars>
          <dgm:bulletEnabled val="1"/>
        </dgm:presLayoutVars>
      </dgm:prSet>
      <dgm:spPr/>
      <dgm:t>
        <a:bodyPr/>
        <a:lstStyle/>
        <a:p>
          <a:endParaRPr lang="en-US"/>
        </a:p>
      </dgm:t>
    </dgm:pt>
    <dgm:pt modelId="{8F2C5EDC-AB87-49EB-9EBB-C8FBCF0D58E8}" type="pres">
      <dgm:prSet presAssocID="{F9C1456B-8B66-4226-9479-F9B969D9231C}" presName="sp" presStyleCnt="0"/>
      <dgm:spPr/>
    </dgm:pt>
    <dgm:pt modelId="{537F267C-91FF-45CB-9CCD-C8807804B43E}" type="pres">
      <dgm:prSet presAssocID="{41CD8AA6-C54C-4F5A-9D7D-25B9CF6BB35E}" presName="arrowAndChildren" presStyleCnt="0"/>
      <dgm:spPr/>
    </dgm:pt>
    <dgm:pt modelId="{858BA86B-801D-473B-ABF5-F450F4E8362B}" type="pres">
      <dgm:prSet presAssocID="{41CD8AA6-C54C-4F5A-9D7D-25B9CF6BB35E}" presName="parentTextArrow" presStyleLbl="node1" presStyleIdx="1" presStyleCnt="5"/>
      <dgm:spPr/>
      <dgm:t>
        <a:bodyPr/>
        <a:lstStyle/>
        <a:p>
          <a:endParaRPr lang="en-US"/>
        </a:p>
      </dgm:t>
    </dgm:pt>
    <dgm:pt modelId="{2DA79B33-DB25-4A97-AAD0-F45C82C55DAD}" type="pres">
      <dgm:prSet presAssocID="{41CD8AA6-C54C-4F5A-9D7D-25B9CF6BB35E}" presName="arrow" presStyleLbl="node1" presStyleIdx="2" presStyleCnt="5"/>
      <dgm:spPr/>
      <dgm:t>
        <a:bodyPr/>
        <a:lstStyle/>
        <a:p>
          <a:endParaRPr lang="en-US"/>
        </a:p>
      </dgm:t>
    </dgm:pt>
    <dgm:pt modelId="{BB17922D-3A6B-49C0-8356-67644F5FA5E7}" type="pres">
      <dgm:prSet presAssocID="{41CD8AA6-C54C-4F5A-9D7D-25B9CF6BB35E}" presName="descendantArrow" presStyleCnt="0"/>
      <dgm:spPr/>
    </dgm:pt>
    <dgm:pt modelId="{16BAD3AF-82F4-4E8B-9057-955B0A80F82B}" type="pres">
      <dgm:prSet presAssocID="{F7D71D03-C92B-42C8-8661-3EAF8D5D8A48}" presName="childTextArrow" presStyleLbl="fgAccFollowNode1" presStyleIdx="2" presStyleCnt="5">
        <dgm:presLayoutVars>
          <dgm:bulletEnabled val="1"/>
        </dgm:presLayoutVars>
      </dgm:prSet>
      <dgm:spPr/>
      <dgm:t>
        <a:bodyPr/>
        <a:lstStyle/>
        <a:p>
          <a:endParaRPr lang="en-US"/>
        </a:p>
      </dgm:t>
    </dgm:pt>
    <dgm:pt modelId="{90E6079E-C321-4D33-A4A3-C92854AAE8C1}" type="pres">
      <dgm:prSet presAssocID="{19012153-0D50-4F29-9506-5B368E8228AA}" presName="sp" presStyleCnt="0"/>
      <dgm:spPr/>
    </dgm:pt>
    <dgm:pt modelId="{124A8442-10CC-4BAB-8C85-65D05D8092FB}" type="pres">
      <dgm:prSet presAssocID="{DAD4EA4D-81D9-4DAD-8A45-FD36EAA988DB}" presName="arrowAndChildren" presStyleCnt="0"/>
      <dgm:spPr/>
    </dgm:pt>
    <dgm:pt modelId="{C8C3663A-DE77-4601-9584-ECC5ACC38EA8}" type="pres">
      <dgm:prSet presAssocID="{DAD4EA4D-81D9-4DAD-8A45-FD36EAA988DB}" presName="parentTextArrow" presStyleLbl="node1" presStyleIdx="2" presStyleCnt="5"/>
      <dgm:spPr/>
      <dgm:t>
        <a:bodyPr/>
        <a:lstStyle/>
        <a:p>
          <a:endParaRPr lang="en-US"/>
        </a:p>
      </dgm:t>
    </dgm:pt>
    <dgm:pt modelId="{A7B0F4C9-CF00-4EB8-A853-20CECB6B6220}" type="pres">
      <dgm:prSet presAssocID="{DAD4EA4D-81D9-4DAD-8A45-FD36EAA988DB}" presName="arrow" presStyleLbl="node1" presStyleIdx="3" presStyleCnt="5"/>
      <dgm:spPr/>
      <dgm:t>
        <a:bodyPr/>
        <a:lstStyle/>
        <a:p>
          <a:endParaRPr lang="en-US"/>
        </a:p>
      </dgm:t>
    </dgm:pt>
    <dgm:pt modelId="{B3DB39C5-2BBD-4A38-B65F-AA8B1064AB33}" type="pres">
      <dgm:prSet presAssocID="{DAD4EA4D-81D9-4DAD-8A45-FD36EAA988DB}" presName="descendantArrow" presStyleCnt="0"/>
      <dgm:spPr/>
    </dgm:pt>
    <dgm:pt modelId="{8F442E6F-ED71-4F28-868A-FDD04F7BC905}" type="pres">
      <dgm:prSet presAssocID="{48E5069C-CED3-4600-8D49-BC3FDF1FC3A2}" presName="childTextArrow" presStyleLbl="fgAccFollowNode1" presStyleIdx="3" presStyleCnt="5">
        <dgm:presLayoutVars>
          <dgm:bulletEnabled val="1"/>
        </dgm:presLayoutVars>
      </dgm:prSet>
      <dgm:spPr/>
      <dgm:t>
        <a:bodyPr/>
        <a:lstStyle/>
        <a:p>
          <a:endParaRPr lang="en-US"/>
        </a:p>
      </dgm:t>
    </dgm:pt>
    <dgm:pt modelId="{004FADA1-0B1B-4040-956F-627149D97AC9}" type="pres">
      <dgm:prSet presAssocID="{29FC0029-6E5D-40F8-8E79-B19AA7D2EFC6}" presName="sp" presStyleCnt="0"/>
      <dgm:spPr/>
    </dgm:pt>
    <dgm:pt modelId="{D918F181-ACD6-47F7-9EED-CCCAD637C70A}" type="pres">
      <dgm:prSet presAssocID="{3E628981-401F-4FD9-9375-BC4F3E791B80}" presName="arrowAndChildren" presStyleCnt="0"/>
      <dgm:spPr/>
    </dgm:pt>
    <dgm:pt modelId="{EA95756C-A0ED-4B2E-ACEB-A28D7232A7A0}" type="pres">
      <dgm:prSet presAssocID="{3E628981-401F-4FD9-9375-BC4F3E791B80}" presName="parentTextArrow" presStyleLbl="node1" presStyleIdx="3" presStyleCnt="5"/>
      <dgm:spPr/>
      <dgm:t>
        <a:bodyPr/>
        <a:lstStyle/>
        <a:p>
          <a:endParaRPr lang="en-US"/>
        </a:p>
      </dgm:t>
    </dgm:pt>
    <dgm:pt modelId="{F91EAEC6-13FD-481B-8564-E5DA77F9413C}" type="pres">
      <dgm:prSet presAssocID="{3E628981-401F-4FD9-9375-BC4F3E791B80}" presName="arrow" presStyleLbl="node1" presStyleIdx="4" presStyleCnt="5"/>
      <dgm:spPr/>
      <dgm:t>
        <a:bodyPr/>
        <a:lstStyle/>
        <a:p>
          <a:endParaRPr lang="en-US"/>
        </a:p>
      </dgm:t>
    </dgm:pt>
    <dgm:pt modelId="{B22767E9-9B5B-42E3-8CB3-158ACA7C5C9D}" type="pres">
      <dgm:prSet presAssocID="{3E628981-401F-4FD9-9375-BC4F3E791B80}" presName="descendantArrow" presStyleCnt="0"/>
      <dgm:spPr/>
    </dgm:pt>
    <dgm:pt modelId="{2BD08E1F-8918-4998-AE84-4E7A882EE47C}" type="pres">
      <dgm:prSet presAssocID="{12ADBD90-EBEF-4B68-A42B-3D71E1847EDD}" presName="childTextArrow" presStyleLbl="fgAccFollowNode1" presStyleIdx="4" presStyleCnt="5">
        <dgm:presLayoutVars>
          <dgm:bulletEnabled val="1"/>
        </dgm:presLayoutVars>
      </dgm:prSet>
      <dgm:spPr/>
      <dgm:t>
        <a:bodyPr/>
        <a:lstStyle/>
        <a:p>
          <a:endParaRPr lang="en-US"/>
        </a:p>
      </dgm:t>
    </dgm:pt>
  </dgm:ptLst>
  <dgm:cxnLst>
    <dgm:cxn modelId="{FF2F9335-2322-4574-AA34-FD8170ACDD6D}" type="presOf" srcId="{3E628981-401F-4FD9-9375-BC4F3E791B80}" destId="{EA95756C-A0ED-4B2E-ACEB-A28D7232A7A0}" srcOrd="0" destOrd="0" presId="urn:microsoft.com/office/officeart/2005/8/layout/process4"/>
    <dgm:cxn modelId="{FDF32C25-FB79-47A1-AD8B-9C2DF3760BE1}" srcId="{41CD8AA6-C54C-4F5A-9D7D-25B9CF6BB35E}" destId="{F7D71D03-C92B-42C8-8661-3EAF8D5D8A48}" srcOrd="0" destOrd="0" parTransId="{BB98B82B-597F-4CF9-9815-A1FA2CF990E2}" sibTransId="{BE6D2617-2C8B-431D-9069-B9A82D2D2344}"/>
    <dgm:cxn modelId="{9D3BBB09-160D-4A2C-A062-07A576C57B5A}" type="presOf" srcId="{DAD4EA4D-81D9-4DAD-8A45-FD36EAA988DB}" destId="{A7B0F4C9-CF00-4EB8-A853-20CECB6B6220}" srcOrd="1" destOrd="0" presId="urn:microsoft.com/office/officeart/2005/8/layout/process4"/>
    <dgm:cxn modelId="{AFD1AA24-FAAB-46BC-8BD6-98FB0752AAFE}" type="presOf" srcId="{F7D71D03-C92B-42C8-8661-3EAF8D5D8A48}" destId="{16BAD3AF-82F4-4E8B-9057-955B0A80F82B}" srcOrd="0" destOrd="0" presId="urn:microsoft.com/office/officeart/2005/8/layout/process4"/>
    <dgm:cxn modelId="{1FCA3AA2-5CC9-4C7F-9888-A299F760EEED}" srcId="{DC818C4A-6A0B-4806-A871-1C423ABB81D9}" destId="{DAD4EA4D-81D9-4DAD-8A45-FD36EAA988DB}" srcOrd="1" destOrd="0" parTransId="{04DE4F62-3A22-4C26-AAAC-89473457AD2C}" sibTransId="{19012153-0D50-4F29-9506-5B368E8228AA}"/>
    <dgm:cxn modelId="{88142589-C910-4412-8742-885B77EBA67B}" type="presOf" srcId="{97606A0F-7A0B-47B3-8E24-9440D0723516}" destId="{9E82B62B-2DA9-4331-92F1-81DC6969ACC1}" srcOrd="0" destOrd="0" presId="urn:microsoft.com/office/officeart/2005/8/layout/process4"/>
    <dgm:cxn modelId="{A2243371-2A66-4753-84D1-C07C51B93FE1}" srcId="{DC818C4A-6A0B-4806-A871-1C423ABB81D9}" destId="{4060227C-9059-4CD4-824B-CD4F01DC3042}" srcOrd="3" destOrd="0" parTransId="{24464CF9-4DB9-4F38-861B-790203A8EEC6}" sibTransId="{9BDE5A39-512E-4572-BC62-B62AA3DFC305}"/>
    <dgm:cxn modelId="{473B548C-1D12-4499-B1D7-390378DAC325}" type="presOf" srcId="{41CD8AA6-C54C-4F5A-9D7D-25B9CF6BB35E}" destId="{2DA79B33-DB25-4A97-AAD0-F45C82C55DAD}" srcOrd="1" destOrd="0" presId="urn:microsoft.com/office/officeart/2005/8/layout/process4"/>
    <dgm:cxn modelId="{B5BC2551-A5C2-4D81-9D2A-0B9DA2F6B365}" srcId="{DC818C4A-6A0B-4806-A871-1C423ABB81D9}" destId="{41CD8AA6-C54C-4F5A-9D7D-25B9CF6BB35E}" srcOrd="2" destOrd="0" parTransId="{3CC18F49-F796-4945-AB80-95FF7B2FC93A}" sibTransId="{F9C1456B-8B66-4226-9479-F9B969D9231C}"/>
    <dgm:cxn modelId="{55C0E625-0EC5-4CCB-9212-BFF911C9B8A3}" srcId="{DAD4EA4D-81D9-4DAD-8A45-FD36EAA988DB}" destId="{48E5069C-CED3-4600-8D49-BC3FDF1FC3A2}" srcOrd="0" destOrd="0" parTransId="{65E62305-6AAD-417A-921B-E068F9BB65E9}" sibTransId="{8D3B18D8-8C23-4982-B9F1-CD4D3E709595}"/>
    <dgm:cxn modelId="{142511E6-257A-4A70-B488-A062B4B1E003}" type="presOf" srcId="{DC818C4A-6A0B-4806-A871-1C423ABB81D9}" destId="{E5F1AEDE-012B-4683-9CEB-F9D01183E610}" srcOrd="0" destOrd="0" presId="urn:microsoft.com/office/officeart/2005/8/layout/process4"/>
    <dgm:cxn modelId="{E7B05FC5-363B-41A7-87EA-5E1BE2C3FF8F}" srcId="{3E628981-401F-4FD9-9375-BC4F3E791B80}" destId="{12ADBD90-EBEF-4B68-A42B-3D71E1847EDD}" srcOrd="0" destOrd="0" parTransId="{D941068A-FF34-4C75-A252-8EF7686508B7}" sibTransId="{B0ACC31D-6290-40B6-AD89-BF315619C544}"/>
    <dgm:cxn modelId="{938F5B12-747F-4648-81E4-EE313D4F8FA4}" type="presOf" srcId="{4060227C-9059-4CD4-824B-CD4F01DC3042}" destId="{FCA0C88C-006D-4982-B017-432D67EB0251}" srcOrd="0" destOrd="0" presId="urn:microsoft.com/office/officeart/2005/8/layout/process4"/>
    <dgm:cxn modelId="{2424C2DA-C07B-44DF-B354-B124987A87DE}" srcId="{DC818C4A-6A0B-4806-A871-1C423ABB81D9}" destId="{E4E636F2-AB0C-42C0-B965-018B5D82851D}" srcOrd="4" destOrd="0" parTransId="{639448AC-038B-4F57-BA0B-84275AC12452}" sibTransId="{2FE6F46F-375E-4DBA-B098-1EEEB1A448BA}"/>
    <dgm:cxn modelId="{4B2ECC35-958E-48F5-BB13-2FF087ABEE04}" type="presOf" srcId="{7095B062-6177-4A52-837C-AFB6689B205C}" destId="{210B5CC5-1F34-431A-995A-8A6430BB2F57}" srcOrd="0" destOrd="0" presId="urn:microsoft.com/office/officeart/2005/8/layout/process4"/>
    <dgm:cxn modelId="{C89C8A8B-1E91-4BCD-ABCE-89CA76FB95DD}" type="presOf" srcId="{41CD8AA6-C54C-4F5A-9D7D-25B9CF6BB35E}" destId="{858BA86B-801D-473B-ABF5-F450F4E8362B}" srcOrd="0" destOrd="0" presId="urn:microsoft.com/office/officeart/2005/8/layout/process4"/>
    <dgm:cxn modelId="{F390B443-4086-4314-AF86-6DE9C7FE7AE0}" type="presOf" srcId="{48E5069C-CED3-4600-8D49-BC3FDF1FC3A2}" destId="{8F442E6F-ED71-4F28-868A-FDD04F7BC905}" srcOrd="0" destOrd="0" presId="urn:microsoft.com/office/officeart/2005/8/layout/process4"/>
    <dgm:cxn modelId="{DE87A18F-9079-4B8F-AE61-F86ECBD1CFD7}" type="presOf" srcId="{E4E636F2-AB0C-42C0-B965-018B5D82851D}" destId="{11E4898B-9DF9-4BCC-9414-C3BB46E23A44}" srcOrd="1" destOrd="0" presId="urn:microsoft.com/office/officeart/2005/8/layout/process4"/>
    <dgm:cxn modelId="{88A1D2B2-A2E2-4908-9B1F-457A7E82BA84}" type="presOf" srcId="{3E628981-401F-4FD9-9375-BC4F3E791B80}" destId="{F91EAEC6-13FD-481B-8564-E5DA77F9413C}" srcOrd="1" destOrd="0" presId="urn:microsoft.com/office/officeart/2005/8/layout/process4"/>
    <dgm:cxn modelId="{B79F52C9-5624-471A-91EF-133EEEA1EB61}" srcId="{4060227C-9059-4CD4-824B-CD4F01DC3042}" destId="{7095B062-6177-4A52-837C-AFB6689B205C}" srcOrd="0" destOrd="0" parTransId="{598C84CC-2E57-44F7-A609-84B30269A54E}" sibTransId="{3C188FA0-2ECC-42D4-BB40-46B105FEAA50}"/>
    <dgm:cxn modelId="{CA09E0BF-364E-4952-AD3C-5FBEB78376DC}" type="presOf" srcId="{4060227C-9059-4CD4-824B-CD4F01DC3042}" destId="{1C62051A-EBFC-437F-9450-5CEA0619B84A}" srcOrd="1" destOrd="0" presId="urn:microsoft.com/office/officeart/2005/8/layout/process4"/>
    <dgm:cxn modelId="{79AD4B9E-35BE-466C-8998-B6BAB984A3A5}" type="presOf" srcId="{12ADBD90-EBEF-4B68-A42B-3D71E1847EDD}" destId="{2BD08E1F-8918-4998-AE84-4E7A882EE47C}" srcOrd="0" destOrd="0" presId="urn:microsoft.com/office/officeart/2005/8/layout/process4"/>
    <dgm:cxn modelId="{66F265E1-5A42-49E1-B47F-BCEB7850CDBD}" type="presOf" srcId="{DAD4EA4D-81D9-4DAD-8A45-FD36EAA988DB}" destId="{C8C3663A-DE77-4601-9584-ECC5ACC38EA8}" srcOrd="0" destOrd="0" presId="urn:microsoft.com/office/officeart/2005/8/layout/process4"/>
    <dgm:cxn modelId="{0C705C79-E452-42AC-92BA-615CD7D30062}" srcId="{DC818C4A-6A0B-4806-A871-1C423ABB81D9}" destId="{3E628981-401F-4FD9-9375-BC4F3E791B80}" srcOrd="0" destOrd="0" parTransId="{93E5BC39-3D5E-47CA-8CB2-AE7D3E5F7C0D}" sibTransId="{29FC0029-6E5D-40F8-8E79-B19AA7D2EFC6}"/>
    <dgm:cxn modelId="{B55DA749-C11C-4274-A03E-43F8458DA819}" type="presOf" srcId="{E4E636F2-AB0C-42C0-B965-018B5D82851D}" destId="{96655BF4-2BA9-40B0-94F4-8B47DD9E6153}" srcOrd="0" destOrd="0" presId="urn:microsoft.com/office/officeart/2005/8/layout/process4"/>
    <dgm:cxn modelId="{D6540D7C-0EC0-4D12-8757-2E695A3D7ADF}" srcId="{E4E636F2-AB0C-42C0-B965-018B5D82851D}" destId="{97606A0F-7A0B-47B3-8E24-9440D0723516}" srcOrd="0" destOrd="0" parTransId="{56CCF0C9-4B3E-4EB0-993C-7651B9117F23}" sibTransId="{C7A9AB0B-1997-4755-A42E-8751D36DB3C1}"/>
    <dgm:cxn modelId="{DB00B4F1-E300-4A6A-B089-AFB6D6B9B296}" type="presParOf" srcId="{E5F1AEDE-012B-4683-9CEB-F9D01183E610}" destId="{5B0A273B-B6EF-4906-8B55-FD7994ABC31C}" srcOrd="0" destOrd="0" presId="urn:microsoft.com/office/officeart/2005/8/layout/process4"/>
    <dgm:cxn modelId="{4FBAF7F2-F01D-4D1E-AA7C-696252C1C684}" type="presParOf" srcId="{5B0A273B-B6EF-4906-8B55-FD7994ABC31C}" destId="{96655BF4-2BA9-40B0-94F4-8B47DD9E6153}" srcOrd="0" destOrd="0" presId="urn:microsoft.com/office/officeart/2005/8/layout/process4"/>
    <dgm:cxn modelId="{31400841-4FAC-4F30-BCB3-260FCE1ADAB2}" type="presParOf" srcId="{5B0A273B-B6EF-4906-8B55-FD7994ABC31C}" destId="{11E4898B-9DF9-4BCC-9414-C3BB46E23A44}" srcOrd="1" destOrd="0" presId="urn:microsoft.com/office/officeart/2005/8/layout/process4"/>
    <dgm:cxn modelId="{0A5D0DAF-D8B6-4DEF-95A6-5526F5EC7ACB}" type="presParOf" srcId="{5B0A273B-B6EF-4906-8B55-FD7994ABC31C}" destId="{74C108B3-8507-4F5B-9881-970832AD5EF1}" srcOrd="2" destOrd="0" presId="urn:microsoft.com/office/officeart/2005/8/layout/process4"/>
    <dgm:cxn modelId="{590E64B8-8748-493B-8FC6-82B6500F2D54}" type="presParOf" srcId="{74C108B3-8507-4F5B-9881-970832AD5EF1}" destId="{9E82B62B-2DA9-4331-92F1-81DC6969ACC1}" srcOrd="0" destOrd="0" presId="urn:microsoft.com/office/officeart/2005/8/layout/process4"/>
    <dgm:cxn modelId="{6393B8D7-EA15-494B-8F96-D6863359D050}" type="presParOf" srcId="{E5F1AEDE-012B-4683-9CEB-F9D01183E610}" destId="{F458510B-C2EF-4F59-ACDC-D8E75C3F754E}" srcOrd="1" destOrd="0" presId="urn:microsoft.com/office/officeart/2005/8/layout/process4"/>
    <dgm:cxn modelId="{3A99D079-D5A0-4A28-9513-407A188972CC}" type="presParOf" srcId="{E5F1AEDE-012B-4683-9CEB-F9D01183E610}" destId="{71EE9DA2-E671-4129-981F-9B85F71DD02D}" srcOrd="2" destOrd="0" presId="urn:microsoft.com/office/officeart/2005/8/layout/process4"/>
    <dgm:cxn modelId="{43B56D34-A806-40F1-A8BB-5AE48C658363}" type="presParOf" srcId="{71EE9DA2-E671-4129-981F-9B85F71DD02D}" destId="{FCA0C88C-006D-4982-B017-432D67EB0251}" srcOrd="0" destOrd="0" presId="urn:microsoft.com/office/officeart/2005/8/layout/process4"/>
    <dgm:cxn modelId="{D5B60FAD-28C1-4FEC-A7B6-597CB002366D}" type="presParOf" srcId="{71EE9DA2-E671-4129-981F-9B85F71DD02D}" destId="{1C62051A-EBFC-437F-9450-5CEA0619B84A}" srcOrd="1" destOrd="0" presId="urn:microsoft.com/office/officeart/2005/8/layout/process4"/>
    <dgm:cxn modelId="{DA04076E-8F1B-4702-A890-5535D9A03270}" type="presParOf" srcId="{71EE9DA2-E671-4129-981F-9B85F71DD02D}" destId="{2BC77375-EA74-42F0-B896-83448BAF658C}" srcOrd="2" destOrd="0" presId="urn:microsoft.com/office/officeart/2005/8/layout/process4"/>
    <dgm:cxn modelId="{295A2437-E96E-4DDA-9143-1BB2D7AFA1AD}" type="presParOf" srcId="{2BC77375-EA74-42F0-B896-83448BAF658C}" destId="{210B5CC5-1F34-431A-995A-8A6430BB2F57}" srcOrd="0" destOrd="0" presId="urn:microsoft.com/office/officeart/2005/8/layout/process4"/>
    <dgm:cxn modelId="{8D045E7A-E2BA-4887-BF57-FC7D5FB69B54}" type="presParOf" srcId="{E5F1AEDE-012B-4683-9CEB-F9D01183E610}" destId="{8F2C5EDC-AB87-49EB-9EBB-C8FBCF0D58E8}" srcOrd="3" destOrd="0" presId="urn:microsoft.com/office/officeart/2005/8/layout/process4"/>
    <dgm:cxn modelId="{11155509-F698-4B3D-88AD-CD63B7466F99}" type="presParOf" srcId="{E5F1AEDE-012B-4683-9CEB-F9D01183E610}" destId="{537F267C-91FF-45CB-9CCD-C8807804B43E}" srcOrd="4" destOrd="0" presId="urn:microsoft.com/office/officeart/2005/8/layout/process4"/>
    <dgm:cxn modelId="{829D35C1-B6A5-4DE4-8337-38DDA975E899}" type="presParOf" srcId="{537F267C-91FF-45CB-9CCD-C8807804B43E}" destId="{858BA86B-801D-473B-ABF5-F450F4E8362B}" srcOrd="0" destOrd="0" presId="urn:microsoft.com/office/officeart/2005/8/layout/process4"/>
    <dgm:cxn modelId="{DB288BF3-95ED-4508-8C1B-97ABA3434BE8}" type="presParOf" srcId="{537F267C-91FF-45CB-9CCD-C8807804B43E}" destId="{2DA79B33-DB25-4A97-AAD0-F45C82C55DAD}" srcOrd="1" destOrd="0" presId="urn:microsoft.com/office/officeart/2005/8/layout/process4"/>
    <dgm:cxn modelId="{9A269101-CEB9-480F-8EE9-FE2EB9AB374A}" type="presParOf" srcId="{537F267C-91FF-45CB-9CCD-C8807804B43E}" destId="{BB17922D-3A6B-49C0-8356-67644F5FA5E7}" srcOrd="2" destOrd="0" presId="urn:microsoft.com/office/officeart/2005/8/layout/process4"/>
    <dgm:cxn modelId="{19E0554D-CD4F-4038-9707-90280D1C384C}" type="presParOf" srcId="{BB17922D-3A6B-49C0-8356-67644F5FA5E7}" destId="{16BAD3AF-82F4-4E8B-9057-955B0A80F82B}" srcOrd="0" destOrd="0" presId="urn:microsoft.com/office/officeart/2005/8/layout/process4"/>
    <dgm:cxn modelId="{E83C5B1E-E4EC-4AB6-AE94-353FAC514EF1}" type="presParOf" srcId="{E5F1AEDE-012B-4683-9CEB-F9D01183E610}" destId="{90E6079E-C321-4D33-A4A3-C92854AAE8C1}" srcOrd="5" destOrd="0" presId="urn:microsoft.com/office/officeart/2005/8/layout/process4"/>
    <dgm:cxn modelId="{2051372A-E42E-4E10-ACFE-6C3C35263656}" type="presParOf" srcId="{E5F1AEDE-012B-4683-9CEB-F9D01183E610}" destId="{124A8442-10CC-4BAB-8C85-65D05D8092FB}" srcOrd="6" destOrd="0" presId="urn:microsoft.com/office/officeart/2005/8/layout/process4"/>
    <dgm:cxn modelId="{847D34C7-CC5A-4725-B634-F1D27A164CC6}" type="presParOf" srcId="{124A8442-10CC-4BAB-8C85-65D05D8092FB}" destId="{C8C3663A-DE77-4601-9584-ECC5ACC38EA8}" srcOrd="0" destOrd="0" presId="urn:microsoft.com/office/officeart/2005/8/layout/process4"/>
    <dgm:cxn modelId="{C25F4901-649B-4956-BDCC-ABF6C3C4089A}" type="presParOf" srcId="{124A8442-10CC-4BAB-8C85-65D05D8092FB}" destId="{A7B0F4C9-CF00-4EB8-A853-20CECB6B6220}" srcOrd="1" destOrd="0" presId="urn:microsoft.com/office/officeart/2005/8/layout/process4"/>
    <dgm:cxn modelId="{2D7C057F-CE78-4B31-BFFD-B67F04C50E14}" type="presParOf" srcId="{124A8442-10CC-4BAB-8C85-65D05D8092FB}" destId="{B3DB39C5-2BBD-4A38-B65F-AA8B1064AB33}" srcOrd="2" destOrd="0" presId="urn:microsoft.com/office/officeart/2005/8/layout/process4"/>
    <dgm:cxn modelId="{703F35D8-E873-4BA6-A60B-8A33C4407CEE}" type="presParOf" srcId="{B3DB39C5-2BBD-4A38-B65F-AA8B1064AB33}" destId="{8F442E6F-ED71-4F28-868A-FDD04F7BC905}" srcOrd="0" destOrd="0" presId="urn:microsoft.com/office/officeart/2005/8/layout/process4"/>
    <dgm:cxn modelId="{5A4741A7-8077-4EE8-A17F-C9AA2E13ECBE}" type="presParOf" srcId="{E5F1AEDE-012B-4683-9CEB-F9D01183E610}" destId="{004FADA1-0B1B-4040-956F-627149D97AC9}" srcOrd="7" destOrd="0" presId="urn:microsoft.com/office/officeart/2005/8/layout/process4"/>
    <dgm:cxn modelId="{B27E449C-4B07-469C-88E3-39D1C8E87216}" type="presParOf" srcId="{E5F1AEDE-012B-4683-9CEB-F9D01183E610}" destId="{D918F181-ACD6-47F7-9EED-CCCAD637C70A}" srcOrd="8" destOrd="0" presId="urn:microsoft.com/office/officeart/2005/8/layout/process4"/>
    <dgm:cxn modelId="{589B68BC-B067-4D81-BB45-BD5E653FB92C}" type="presParOf" srcId="{D918F181-ACD6-47F7-9EED-CCCAD637C70A}" destId="{EA95756C-A0ED-4B2E-ACEB-A28D7232A7A0}" srcOrd="0" destOrd="0" presId="urn:microsoft.com/office/officeart/2005/8/layout/process4"/>
    <dgm:cxn modelId="{AEEA6661-98E9-48EA-8687-41CF6545B518}" type="presParOf" srcId="{D918F181-ACD6-47F7-9EED-CCCAD637C70A}" destId="{F91EAEC6-13FD-481B-8564-E5DA77F9413C}" srcOrd="1" destOrd="0" presId="urn:microsoft.com/office/officeart/2005/8/layout/process4"/>
    <dgm:cxn modelId="{913D9411-529B-4267-881A-7EB50C625664}" type="presParOf" srcId="{D918F181-ACD6-47F7-9EED-CCCAD637C70A}" destId="{B22767E9-9B5B-42E3-8CB3-158ACA7C5C9D}" srcOrd="2" destOrd="0" presId="urn:microsoft.com/office/officeart/2005/8/layout/process4"/>
    <dgm:cxn modelId="{8A3E3DEB-A528-4CBD-BFF6-89905071CB94}" type="presParOf" srcId="{B22767E9-9B5B-42E3-8CB3-158ACA7C5C9D}" destId="{2BD08E1F-8918-4998-AE84-4E7A882EE47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6B2489-89BC-4AD7-86A4-3F579EA778EA}" type="doc">
      <dgm:prSet loTypeId="urn:microsoft.com/office/officeart/2005/8/layout/process4" loCatId="list" qsTypeId="urn:microsoft.com/office/officeart/2005/8/quickstyle/simple1" qsCatId="simple" csTypeId="urn:microsoft.com/office/officeart/2005/8/colors/colorful1#10" csCatId="colorful" phldr="1"/>
      <dgm:spPr/>
      <dgm:t>
        <a:bodyPr/>
        <a:lstStyle/>
        <a:p>
          <a:endParaRPr lang="en-US"/>
        </a:p>
      </dgm:t>
    </dgm:pt>
    <dgm:pt modelId="{4B66590A-E8C6-4612-A6A3-4EAB1CBCB375}">
      <dgm:prSet custT="1"/>
      <dgm:spPr/>
      <dgm:t>
        <a:bodyPr/>
        <a:lstStyle/>
        <a:p>
          <a:pPr rtl="1"/>
          <a:r>
            <a:rPr lang="fa-IR" sz="1400" dirty="0" smtClean="0">
              <a:cs typeface="B Titr" pitchFamily="2" charset="-78"/>
            </a:rPr>
            <a:t>معرفی</a:t>
          </a:r>
          <a:endParaRPr lang="en-US" sz="1400" dirty="0">
            <a:cs typeface="B Titr" pitchFamily="2" charset="-78"/>
          </a:endParaRPr>
        </a:p>
      </dgm:t>
    </dgm:pt>
    <dgm:pt modelId="{77E49366-D417-4BD4-A401-F6EC3DFD8A7F}" type="parTrans" cxnId="{CFB3D241-FB7C-4ED6-B555-3E9442156D31}">
      <dgm:prSet/>
      <dgm:spPr/>
      <dgm:t>
        <a:bodyPr/>
        <a:lstStyle/>
        <a:p>
          <a:endParaRPr lang="en-US">
            <a:cs typeface="B Zar" pitchFamily="2" charset="-78"/>
          </a:endParaRPr>
        </a:p>
      </dgm:t>
    </dgm:pt>
    <dgm:pt modelId="{AA6DD939-AADA-4D2C-8929-AEEBBCC3FB65}" type="sibTrans" cxnId="{CFB3D241-FB7C-4ED6-B555-3E9442156D31}">
      <dgm:prSet/>
      <dgm:spPr/>
      <dgm:t>
        <a:bodyPr/>
        <a:lstStyle/>
        <a:p>
          <a:endParaRPr lang="en-US">
            <a:cs typeface="B Zar" pitchFamily="2" charset="-78"/>
          </a:endParaRPr>
        </a:p>
      </dgm:t>
    </dgm:pt>
    <dgm:pt modelId="{DA7A9473-52DC-44D4-A03E-80DA13F88A63}">
      <dgm:prSet/>
      <dgm:spPr/>
      <dgm:t>
        <a:bodyPr/>
        <a:lstStyle/>
        <a:p>
          <a:pPr rtl="1"/>
          <a:r>
            <a:rPr lang="fa-IR" b="1" dirty="0" smtClean="0">
              <a:cs typeface="B Zar" pitchFamily="2" charset="-78"/>
            </a:rPr>
            <a:t>اورنج کانتی در سال 1994 بزرگ‌ترین پیمانکار  شهرداری در ایالات متحده بود.</a:t>
          </a:r>
          <a:endParaRPr lang="en-US" b="1" dirty="0">
            <a:cs typeface="B Zar" pitchFamily="2" charset="-78"/>
          </a:endParaRPr>
        </a:p>
      </dgm:t>
    </dgm:pt>
    <dgm:pt modelId="{7D4024D6-6E57-484E-A671-75D051B5C23B}" type="parTrans" cxnId="{18983C14-9BB8-490E-9F86-91C618FCA61A}">
      <dgm:prSet/>
      <dgm:spPr/>
      <dgm:t>
        <a:bodyPr/>
        <a:lstStyle/>
        <a:p>
          <a:endParaRPr lang="en-US">
            <a:cs typeface="B Zar" pitchFamily="2" charset="-78"/>
          </a:endParaRPr>
        </a:p>
      </dgm:t>
    </dgm:pt>
    <dgm:pt modelId="{CFBD9014-79C5-4AFE-9524-B10C67DE956A}" type="sibTrans" cxnId="{18983C14-9BB8-490E-9F86-91C618FCA61A}">
      <dgm:prSet/>
      <dgm:spPr/>
      <dgm:t>
        <a:bodyPr/>
        <a:lstStyle/>
        <a:p>
          <a:endParaRPr lang="en-US">
            <a:cs typeface="B Zar" pitchFamily="2" charset="-78"/>
          </a:endParaRPr>
        </a:p>
      </dgm:t>
    </dgm:pt>
    <dgm:pt modelId="{B7938249-804D-4FCC-B99D-19D4B69E1332}">
      <dgm:prSet custT="1"/>
      <dgm:spPr/>
      <dgm:t>
        <a:bodyPr/>
        <a:lstStyle/>
        <a:p>
          <a:pPr rtl="1"/>
          <a:r>
            <a:rPr lang="fa-IR" sz="1400" dirty="0" smtClean="0">
              <a:cs typeface="B Titr" pitchFamily="2" charset="-78"/>
            </a:rPr>
            <a:t>تأمین مالی</a:t>
          </a:r>
          <a:endParaRPr lang="en-US" sz="1400" dirty="0">
            <a:cs typeface="B Titr" pitchFamily="2" charset="-78"/>
          </a:endParaRPr>
        </a:p>
      </dgm:t>
    </dgm:pt>
    <dgm:pt modelId="{F0E2CE3D-DEFB-4E0F-8E8C-15FC1E3DE3C3}" type="parTrans" cxnId="{5816E388-2F4C-49F2-BAF8-B0D96CCFA82C}">
      <dgm:prSet/>
      <dgm:spPr/>
      <dgm:t>
        <a:bodyPr/>
        <a:lstStyle/>
        <a:p>
          <a:endParaRPr lang="en-US">
            <a:cs typeface="B Zar" pitchFamily="2" charset="-78"/>
          </a:endParaRPr>
        </a:p>
      </dgm:t>
    </dgm:pt>
    <dgm:pt modelId="{5AE1958A-D29B-4920-9EA5-5A301AFB8BAA}" type="sibTrans" cxnId="{5816E388-2F4C-49F2-BAF8-B0D96CCFA82C}">
      <dgm:prSet/>
      <dgm:spPr/>
      <dgm:t>
        <a:bodyPr/>
        <a:lstStyle/>
        <a:p>
          <a:endParaRPr lang="en-US">
            <a:cs typeface="B Zar" pitchFamily="2" charset="-78"/>
          </a:endParaRPr>
        </a:p>
      </dgm:t>
    </dgm:pt>
    <dgm:pt modelId="{7006A2A0-20DB-4395-B0B2-B4683C7EA659}">
      <dgm:prSet/>
      <dgm:spPr/>
      <dgm:t>
        <a:bodyPr/>
        <a:lstStyle/>
        <a:p>
          <a:pPr rtl="1"/>
          <a:r>
            <a:rPr lang="fa-IR" b="1" dirty="0" smtClean="0">
              <a:cs typeface="B Zar" pitchFamily="2" charset="-78"/>
            </a:rPr>
            <a:t>استقراض از طریق قرارداد بازخرید صورت می‌‌گیرد.</a:t>
          </a:r>
          <a:endParaRPr lang="en-US" b="1" dirty="0">
            <a:cs typeface="B Zar" pitchFamily="2" charset="-78"/>
          </a:endParaRPr>
        </a:p>
      </dgm:t>
    </dgm:pt>
    <dgm:pt modelId="{EB7262E3-83AD-48CA-BCE0-3F856CD68C3F}" type="parTrans" cxnId="{2DA9BF18-C47E-42A1-8032-AB8B10745C6A}">
      <dgm:prSet/>
      <dgm:spPr/>
      <dgm:t>
        <a:bodyPr/>
        <a:lstStyle/>
        <a:p>
          <a:endParaRPr lang="en-US">
            <a:cs typeface="B Zar" pitchFamily="2" charset="-78"/>
          </a:endParaRPr>
        </a:p>
      </dgm:t>
    </dgm:pt>
    <dgm:pt modelId="{4592F14C-0494-40D7-800B-7414ECDFC74D}" type="sibTrans" cxnId="{2DA9BF18-C47E-42A1-8032-AB8B10745C6A}">
      <dgm:prSet/>
      <dgm:spPr/>
      <dgm:t>
        <a:bodyPr/>
        <a:lstStyle/>
        <a:p>
          <a:endParaRPr lang="en-US">
            <a:cs typeface="B Zar" pitchFamily="2" charset="-78"/>
          </a:endParaRPr>
        </a:p>
      </dgm:t>
    </dgm:pt>
    <dgm:pt modelId="{5301AAED-BAC7-4BE0-9E03-68D6CE6B099E}">
      <dgm:prSet/>
      <dgm:spPr/>
      <dgm:t>
        <a:bodyPr/>
        <a:lstStyle/>
        <a:p>
          <a:pPr rtl="1"/>
          <a:r>
            <a:rPr lang="fa-IR" b="1" dirty="0" smtClean="0">
              <a:cs typeface="B Zar" pitchFamily="2" charset="-78"/>
            </a:rPr>
            <a:t>باب سیترون، مدیر مالی اورنج کانتی حدود 13 میلیارد دلار استقراض می‌کند.</a:t>
          </a:r>
          <a:endParaRPr lang="en-US" b="1" dirty="0">
            <a:cs typeface="B Zar" pitchFamily="2" charset="-78"/>
          </a:endParaRPr>
        </a:p>
      </dgm:t>
    </dgm:pt>
    <dgm:pt modelId="{0B9B20BE-0085-4F61-A8BE-4AFAADEB6432}" type="parTrans" cxnId="{3F81D367-E7B9-4446-8A20-32B3B5064C4F}">
      <dgm:prSet/>
      <dgm:spPr/>
      <dgm:t>
        <a:bodyPr/>
        <a:lstStyle/>
        <a:p>
          <a:endParaRPr lang="en-US">
            <a:cs typeface="B Zar" pitchFamily="2" charset="-78"/>
          </a:endParaRPr>
        </a:p>
      </dgm:t>
    </dgm:pt>
    <dgm:pt modelId="{32AD9C9E-5ABF-4BAB-B16B-04976744ED1C}" type="sibTrans" cxnId="{3F81D367-E7B9-4446-8A20-32B3B5064C4F}">
      <dgm:prSet/>
      <dgm:spPr/>
      <dgm:t>
        <a:bodyPr/>
        <a:lstStyle/>
        <a:p>
          <a:endParaRPr lang="en-US">
            <a:cs typeface="B Zar" pitchFamily="2" charset="-78"/>
          </a:endParaRPr>
        </a:p>
      </dgm:t>
    </dgm:pt>
    <dgm:pt modelId="{8AE7EB1D-F323-45FE-8452-6549BF5FD726}">
      <dgm:prSet custT="1"/>
      <dgm:spPr/>
      <dgm:t>
        <a:bodyPr/>
        <a:lstStyle/>
        <a:p>
          <a:pPr rtl="1"/>
          <a:r>
            <a:rPr lang="fa-IR" sz="1400" dirty="0" smtClean="0">
              <a:cs typeface="B Titr" pitchFamily="2" charset="-78"/>
            </a:rPr>
            <a:t>سرمایه‌گذاری</a:t>
          </a:r>
          <a:endParaRPr lang="en-US" sz="1400" dirty="0">
            <a:cs typeface="B Titr" pitchFamily="2" charset="-78"/>
          </a:endParaRPr>
        </a:p>
      </dgm:t>
    </dgm:pt>
    <dgm:pt modelId="{2AA33B76-F031-4D17-889B-4D857C6CE278}" type="parTrans" cxnId="{42BCA2ED-F32A-4E58-B2BB-0DB8D6B6194E}">
      <dgm:prSet/>
      <dgm:spPr/>
      <dgm:t>
        <a:bodyPr/>
        <a:lstStyle/>
        <a:p>
          <a:endParaRPr lang="en-US">
            <a:cs typeface="B Zar" pitchFamily="2" charset="-78"/>
          </a:endParaRPr>
        </a:p>
      </dgm:t>
    </dgm:pt>
    <dgm:pt modelId="{86AB3A30-ADF9-443D-94F4-711F64DD0388}" type="sibTrans" cxnId="{42BCA2ED-F32A-4E58-B2BB-0DB8D6B6194E}">
      <dgm:prSet/>
      <dgm:spPr/>
      <dgm:t>
        <a:bodyPr/>
        <a:lstStyle/>
        <a:p>
          <a:endParaRPr lang="en-US">
            <a:cs typeface="B Zar" pitchFamily="2" charset="-78"/>
          </a:endParaRPr>
        </a:p>
      </dgm:t>
    </dgm:pt>
    <dgm:pt modelId="{3845CEDF-8C0B-45B0-A1B9-62B7558084A0}">
      <dgm:prSet/>
      <dgm:spPr/>
      <dgm:t>
        <a:bodyPr/>
        <a:lstStyle/>
        <a:p>
          <a:pPr rtl="1"/>
          <a:r>
            <a:rPr lang="fa-IR" b="1" dirty="0" smtClean="0">
              <a:cs typeface="B Zar" pitchFamily="2" charset="-78"/>
            </a:rPr>
            <a:t>وجوه استقراضی صرف سرمایه‌گذاری در مشتقه‌ها، شناور معکوس و اوراق قرضۀ بلندمدت می‌شود.</a:t>
          </a:r>
          <a:endParaRPr lang="en-US" b="1" dirty="0">
            <a:cs typeface="B Zar" pitchFamily="2" charset="-78"/>
          </a:endParaRPr>
        </a:p>
      </dgm:t>
    </dgm:pt>
    <dgm:pt modelId="{97DD0F1E-4D33-4109-A6D6-E10D8CD8A904}" type="parTrans" cxnId="{A5E08782-8790-4B25-8970-10BC9AE54633}">
      <dgm:prSet/>
      <dgm:spPr/>
      <dgm:t>
        <a:bodyPr/>
        <a:lstStyle/>
        <a:p>
          <a:endParaRPr lang="en-US">
            <a:cs typeface="B Zar" pitchFamily="2" charset="-78"/>
          </a:endParaRPr>
        </a:p>
      </dgm:t>
    </dgm:pt>
    <dgm:pt modelId="{E4A1A313-302C-4B1F-A864-E9F1A96B54C1}" type="sibTrans" cxnId="{A5E08782-8790-4B25-8970-10BC9AE54633}">
      <dgm:prSet/>
      <dgm:spPr/>
      <dgm:t>
        <a:bodyPr/>
        <a:lstStyle/>
        <a:p>
          <a:endParaRPr lang="en-US">
            <a:cs typeface="B Zar" pitchFamily="2" charset="-78"/>
          </a:endParaRPr>
        </a:p>
      </dgm:t>
    </dgm:pt>
    <dgm:pt modelId="{4EA1BF48-DF10-4370-8AE7-C1D29DEDCD95}">
      <dgm:prSet custT="1"/>
      <dgm:spPr/>
      <dgm:t>
        <a:bodyPr/>
        <a:lstStyle/>
        <a:p>
          <a:pPr rtl="1"/>
          <a:r>
            <a:rPr lang="fa-IR" sz="1400" dirty="0" smtClean="0">
              <a:cs typeface="B Titr" pitchFamily="2" charset="-78"/>
            </a:rPr>
            <a:t>بلا نازل می‌شود</a:t>
          </a:r>
          <a:endParaRPr lang="en-US" sz="1400" dirty="0">
            <a:cs typeface="B Titr" pitchFamily="2" charset="-78"/>
          </a:endParaRPr>
        </a:p>
      </dgm:t>
    </dgm:pt>
    <dgm:pt modelId="{DF3F4A81-BE4A-4E76-AFDE-A07A844B75E3}" type="parTrans" cxnId="{253215BD-BF2B-4F16-8738-8A86CFE12997}">
      <dgm:prSet/>
      <dgm:spPr/>
      <dgm:t>
        <a:bodyPr/>
        <a:lstStyle/>
        <a:p>
          <a:endParaRPr lang="en-US">
            <a:cs typeface="B Zar" pitchFamily="2" charset="-78"/>
          </a:endParaRPr>
        </a:p>
      </dgm:t>
    </dgm:pt>
    <dgm:pt modelId="{72B5E515-B4BC-4ED3-A634-9BC8F79BFA22}" type="sibTrans" cxnId="{253215BD-BF2B-4F16-8738-8A86CFE12997}">
      <dgm:prSet/>
      <dgm:spPr/>
      <dgm:t>
        <a:bodyPr/>
        <a:lstStyle/>
        <a:p>
          <a:endParaRPr lang="en-US">
            <a:cs typeface="B Zar" pitchFamily="2" charset="-78"/>
          </a:endParaRPr>
        </a:p>
      </dgm:t>
    </dgm:pt>
    <dgm:pt modelId="{03BB785E-9697-4A9C-9BD2-A1280BE9F284}">
      <dgm:prSet/>
      <dgm:spPr/>
      <dgm:t>
        <a:bodyPr/>
        <a:lstStyle/>
        <a:p>
          <a:pPr rtl="1"/>
          <a:r>
            <a:rPr lang="fa-IR" b="1" dirty="0" smtClean="0">
              <a:cs typeface="B Zar" pitchFamily="2" charset="-78"/>
            </a:rPr>
            <a:t>در آن سال فدرال رزرو نرخ بهره را افزایش می‌دهد.</a:t>
          </a:r>
          <a:endParaRPr lang="en-US" b="1" dirty="0">
            <a:cs typeface="B Zar" pitchFamily="2" charset="-78"/>
          </a:endParaRPr>
        </a:p>
      </dgm:t>
    </dgm:pt>
    <dgm:pt modelId="{48D67949-3D49-40C5-BA40-57FBD574FF7D}" type="parTrans" cxnId="{9CEC1422-BA79-4CAF-9E4D-16615A5913B0}">
      <dgm:prSet/>
      <dgm:spPr/>
      <dgm:t>
        <a:bodyPr/>
        <a:lstStyle/>
        <a:p>
          <a:endParaRPr lang="en-US">
            <a:cs typeface="B Zar" pitchFamily="2" charset="-78"/>
          </a:endParaRPr>
        </a:p>
      </dgm:t>
    </dgm:pt>
    <dgm:pt modelId="{3CBABEBD-891B-4B76-8212-2F506C8766A8}" type="sibTrans" cxnId="{9CEC1422-BA79-4CAF-9E4D-16615A5913B0}">
      <dgm:prSet/>
      <dgm:spPr/>
      <dgm:t>
        <a:bodyPr/>
        <a:lstStyle/>
        <a:p>
          <a:endParaRPr lang="en-US">
            <a:cs typeface="B Zar" pitchFamily="2" charset="-78"/>
          </a:endParaRPr>
        </a:p>
      </dgm:t>
    </dgm:pt>
    <dgm:pt modelId="{85137C18-5212-4B28-A1C5-3983AC31726E}">
      <dgm:prSet custT="1"/>
      <dgm:spPr/>
      <dgm:t>
        <a:bodyPr/>
        <a:lstStyle/>
        <a:p>
          <a:pPr rtl="1"/>
          <a:r>
            <a:rPr lang="fa-IR" sz="1400" dirty="0" smtClean="0">
              <a:cs typeface="B Titr" pitchFamily="2" charset="-78"/>
            </a:rPr>
            <a:t>زیان</a:t>
          </a:r>
          <a:endParaRPr lang="fa-IR" sz="1400" dirty="0">
            <a:cs typeface="B Titr" pitchFamily="2" charset="-78"/>
          </a:endParaRPr>
        </a:p>
      </dgm:t>
    </dgm:pt>
    <dgm:pt modelId="{7B67AD3D-A7C7-4746-8936-F8970DD5E269}" type="parTrans" cxnId="{09947071-007A-45C2-853D-D8B91266A23A}">
      <dgm:prSet/>
      <dgm:spPr/>
      <dgm:t>
        <a:bodyPr/>
        <a:lstStyle/>
        <a:p>
          <a:endParaRPr lang="en-US">
            <a:cs typeface="B Zar" pitchFamily="2" charset="-78"/>
          </a:endParaRPr>
        </a:p>
      </dgm:t>
    </dgm:pt>
    <dgm:pt modelId="{AA8B21D7-45B2-4078-A739-ED78F2CD8936}" type="sibTrans" cxnId="{09947071-007A-45C2-853D-D8B91266A23A}">
      <dgm:prSet/>
      <dgm:spPr/>
      <dgm:t>
        <a:bodyPr/>
        <a:lstStyle/>
        <a:p>
          <a:endParaRPr lang="en-US">
            <a:cs typeface="B Zar" pitchFamily="2" charset="-78"/>
          </a:endParaRPr>
        </a:p>
      </dgm:t>
    </dgm:pt>
    <dgm:pt modelId="{02546A5A-CBAA-4936-99D2-0FDAAE59C2C8}">
      <dgm:prSet/>
      <dgm:spPr/>
      <dgm:t>
        <a:bodyPr/>
        <a:lstStyle/>
        <a:p>
          <a:pPr rtl="1"/>
          <a:r>
            <a:rPr lang="fa-IR" b="1" dirty="0" smtClean="0">
              <a:cs typeface="B Zar" pitchFamily="2" charset="-78"/>
            </a:rPr>
            <a:t>زیانی برابر 1.7 میلیارد دلار نصیب شرکت می‌شود.</a:t>
          </a:r>
          <a:endParaRPr lang="en-US" b="1" dirty="0">
            <a:cs typeface="B Zar" pitchFamily="2" charset="-78"/>
          </a:endParaRPr>
        </a:p>
      </dgm:t>
    </dgm:pt>
    <dgm:pt modelId="{4B01ED20-4A1D-4ED2-9F16-372BC53587EE}" type="parTrans" cxnId="{1BD91736-9CD7-4D84-A6EB-D296AFDFC128}">
      <dgm:prSet/>
      <dgm:spPr/>
      <dgm:t>
        <a:bodyPr/>
        <a:lstStyle/>
        <a:p>
          <a:endParaRPr lang="en-US">
            <a:cs typeface="B Zar" pitchFamily="2" charset="-78"/>
          </a:endParaRPr>
        </a:p>
      </dgm:t>
    </dgm:pt>
    <dgm:pt modelId="{EE24D60D-0A66-4F0D-B8F7-0BAC50C9FBFB}" type="sibTrans" cxnId="{1BD91736-9CD7-4D84-A6EB-D296AFDFC128}">
      <dgm:prSet/>
      <dgm:spPr/>
      <dgm:t>
        <a:bodyPr/>
        <a:lstStyle/>
        <a:p>
          <a:endParaRPr lang="en-US">
            <a:cs typeface="B Zar" pitchFamily="2" charset="-78"/>
          </a:endParaRPr>
        </a:p>
      </dgm:t>
    </dgm:pt>
    <dgm:pt modelId="{66FE0F48-C2B2-400B-9315-0168A1FE9374}" type="pres">
      <dgm:prSet presAssocID="{706B2489-89BC-4AD7-86A4-3F579EA778EA}" presName="Name0" presStyleCnt="0">
        <dgm:presLayoutVars>
          <dgm:dir/>
          <dgm:animLvl val="lvl"/>
          <dgm:resizeHandles val="exact"/>
        </dgm:presLayoutVars>
      </dgm:prSet>
      <dgm:spPr/>
      <dgm:t>
        <a:bodyPr/>
        <a:lstStyle/>
        <a:p>
          <a:endParaRPr lang="en-US"/>
        </a:p>
      </dgm:t>
    </dgm:pt>
    <dgm:pt modelId="{3F17CF73-33ED-4A06-A55E-0B9AFE813401}" type="pres">
      <dgm:prSet presAssocID="{85137C18-5212-4B28-A1C5-3983AC31726E}" presName="boxAndChildren" presStyleCnt="0"/>
      <dgm:spPr/>
      <dgm:t>
        <a:bodyPr/>
        <a:lstStyle/>
        <a:p>
          <a:endParaRPr lang="en-US"/>
        </a:p>
      </dgm:t>
    </dgm:pt>
    <dgm:pt modelId="{F7D0680D-322B-4DB3-99BE-A977A788D25A}" type="pres">
      <dgm:prSet presAssocID="{85137C18-5212-4B28-A1C5-3983AC31726E}" presName="parentTextBox" presStyleLbl="node1" presStyleIdx="0" presStyleCnt="5"/>
      <dgm:spPr/>
      <dgm:t>
        <a:bodyPr/>
        <a:lstStyle/>
        <a:p>
          <a:endParaRPr lang="en-US"/>
        </a:p>
      </dgm:t>
    </dgm:pt>
    <dgm:pt modelId="{11B29A1E-33FA-40F0-AC59-B3D940DC1B51}" type="pres">
      <dgm:prSet presAssocID="{85137C18-5212-4B28-A1C5-3983AC31726E}" presName="entireBox" presStyleLbl="node1" presStyleIdx="0" presStyleCnt="5"/>
      <dgm:spPr/>
      <dgm:t>
        <a:bodyPr/>
        <a:lstStyle/>
        <a:p>
          <a:endParaRPr lang="en-US"/>
        </a:p>
      </dgm:t>
    </dgm:pt>
    <dgm:pt modelId="{7205B59F-E6C5-4322-BAC9-0313B8475572}" type="pres">
      <dgm:prSet presAssocID="{85137C18-5212-4B28-A1C5-3983AC31726E}" presName="descendantBox" presStyleCnt="0"/>
      <dgm:spPr/>
      <dgm:t>
        <a:bodyPr/>
        <a:lstStyle/>
        <a:p>
          <a:endParaRPr lang="en-US"/>
        </a:p>
      </dgm:t>
    </dgm:pt>
    <dgm:pt modelId="{147A147B-3A78-45FB-A3CF-86491D2A276B}" type="pres">
      <dgm:prSet presAssocID="{02546A5A-CBAA-4936-99D2-0FDAAE59C2C8}" presName="childTextBox" presStyleLbl="fgAccFollowNode1" presStyleIdx="0" presStyleCnt="6">
        <dgm:presLayoutVars>
          <dgm:bulletEnabled val="1"/>
        </dgm:presLayoutVars>
      </dgm:prSet>
      <dgm:spPr/>
      <dgm:t>
        <a:bodyPr/>
        <a:lstStyle/>
        <a:p>
          <a:endParaRPr lang="en-US"/>
        </a:p>
      </dgm:t>
    </dgm:pt>
    <dgm:pt modelId="{04F2A65D-E29F-4DAA-A2E2-91227614E1ED}" type="pres">
      <dgm:prSet presAssocID="{72B5E515-B4BC-4ED3-A634-9BC8F79BFA22}" presName="sp" presStyleCnt="0"/>
      <dgm:spPr/>
      <dgm:t>
        <a:bodyPr/>
        <a:lstStyle/>
        <a:p>
          <a:endParaRPr lang="en-US"/>
        </a:p>
      </dgm:t>
    </dgm:pt>
    <dgm:pt modelId="{1CCCBBEB-5782-4F29-BD30-C9D52F8DB6F7}" type="pres">
      <dgm:prSet presAssocID="{4EA1BF48-DF10-4370-8AE7-C1D29DEDCD95}" presName="arrowAndChildren" presStyleCnt="0"/>
      <dgm:spPr/>
      <dgm:t>
        <a:bodyPr/>
        <a:lstStyle/>
        <a:p>
          <a:endParaRPr lang="en-US"/>
        </a:p>
      </dgm:t>
    </dgm:pt>
    <dgm:pt modelId="{06BA9E54-BD54-4A24-A3F6-608241E83CEF}" type="pres">
      <dgm:prSet presAssocID="{4EA1BF48-DF10-4370-8AE7-C1D29DEDCD95}" presName="parentTextArrow" presStyleLbl="node1" presStyleIdx="0" presStyleCnt="5"/>
      <dgm:spPr/>
      <dgm:t>
        <a:bodyPr/>
        <a:lstStyle/>
        <a:p>
          <a:endParaRPr lang="en-US"/>
        </a:p>
      </dgm:t>
    </dgm:pt>
    <dgm:pt modelId="{F221FD74-DCAE-4F5C-9C5A-A49C0DDB20EE}" type="pres">
      <dgm:prSet presAssocID="{4EA1BF48-DF10-4370-8AE7-C1D29DEDCD95}" presName="arrow" presStyleLbl="node1" presStyleIdx="1" presStyleCnt="5"/>
      <dgm:spPr/>
      <dgm:t>
        <a:bodyPr/>
        <a:lstStyle/>
        <a:p>
          <a:endParaRPr lang="en-US"/>
        </a:p>
      </dgm:t>
    </dgm:pt>
    <dgm:pt modelId="{D393B837-AA08-43B3-9FE3-95567878E6EC}" type="pres">
      <dgm:prSet presAssocID="{4EA1BF48-DF10-4370-8AE7-C1D29DEDCD95}" presName="descendantArrow" presStyleCnt="0"/>
      <dgm:spPr/>
      <dgm:t>
        <a:bodyPr/>
        <a:lstStyle/>
        <a:p>
          <a:endParaRPr lang="en-US"/>
        </a:p>
      </dgm:t>
    </dgm:pt>
    <dgm:pt modelId="{22583FC8-C274-49BD-BC75-B708D73FA80B}" type="pres">
      <dgm:prSet presAssocID="{03BB785E-9697-4A9C-9BD2-A1280BE9F284}" presName="childTextArrow" presStyleLbl="fgAccFollowNode1" presStyleIdx="1" presStyleCnt="6">
        <dgm:presLayoutVars>
          <dgm:bulletEnabled val="1"/>
        </dgm:presLayoutVars>
      </dgm:prSet>
      <dgm:spPr/>
      <dgm:t>
        <a:bodyPr/>
        <a:lstStyle/>
        <a:p>
          <a:endParaRPr lang="en-US"/>
        </a:p>
      </dgm:t>
    </dgm:pt>
    <dgm:pt modelId="{93BF5001-BD7F-418D-982A-447963EFAA60}" type="pres">
      <dgm:prSet presAssocID="{86AB3A30-ADF9-443D-94F4-711F64DD0388}" presName="sp" presStyleCnt="0"/>
      <dgm:spPr/>
      <dgm:t>
        <a:bodyPr/>
        <a:lstStyle/>
        <a:p>
          <a:endParaRPr lang="en-US"/>
        </a:p>
      </dgm:t>
    </dgm:pt>
    <dgm:pt modelId="{94925689-A86B-485E-ACAD-152C94A15CA3}" type="pres">
      <dgm:prSet presAssocID="{8AE7EB1D-F323-45FE-8452-6549BF5FD726}" presName="arrowAndChildren" presStyleCnt="0"/>
      <dgm:spPr/>
      <dgm:t>
        <a:bodyPr/>
        <a:lstStyle/>
        <a:p>
          <a:endParaRPr lang="en-US"/>
        </a:p>
      </dgm:t>
    </dgm:pt>
    <dgm:pt modelId="{781FB23F-AEA4-41D3-B878-D39E82795EE9}" type="pres">
      <dgm:prSet presAssocID="{8AE7EB1D-F323-45FE-8452-6549BF5FD726}" presName="parentTextArrow" presStyleLbl="node1" presStyleIdx="1" presStyleCnt="5"/>
      <dgm:spPr/>
      <dgm:t>
        <a:bodyPr/>
        <a:lstStyle/>
        <a:p>
          <a:endParaRPr lang="en-US"/>
        </a:p>
      </dgm:t>
    </dgm:pt>
    <dgm:pt modelId="{381E23D3-6D20-4280-AFC2-DA22C1120547}" type="pres">
      <dgm:prSet presAssocID="{8AE7EB1D-F323-45FE-8452-6549BF5FD726}" presName="arrow" presStyleLbl="node1" presStyleIdx="2" presStyleCnt="5"/>
      <dgm:spPr/>
      <dgm:t>
        <a:bodyPr/>
        <a:lstStyle/>
        <a:p>
          <a:endParaRPr lang="en-US"/>
        </a:p>
      </dgm:t>
    </dgm:pt>
    <dgm:pt modelId="{6D502EFB-5F59-4286-8E56-302BCD4EBF42}" type="pres">
      <dgm:prSet presAssocID="{8AE7EB1D-F323-45FE-8452-6549BF5FD726}" presName="descendantArrow" presStyleCnt="0"/>
      <dgm:spPr/>
      <dgm:t>
        <a:bodyPr/>
        <a:lstStyle/>
        <a:p>
          <a:endParaRPr lang="en-US"/>
        </a:p>
      </dgm:t>
    </dgm:pt>
    <dgm:pt modelId="{9F923AF6-D46C-45F4-B740-90018551E199}" type="pres">
      <dgm:prSet presAssocID="{3845CEDF-8C0B-45B0-A1B9-62B7558084A0}" presName="childTextArrow" presStyleLbl="fgAccFollowNode1" presStyleIdx="2" presStyleCnt="6">
        <dgm:presLayoutVars>
          <dgm:bulletEnabled val="1"/>
        </dgm:presLayoutVars>
      </dgm:prSet>
      <dgm:spPr/>
      <dgm:t>
        <a:bodyPr/>
        <a:lstStyle/>
        <a:p>
          <a:endParaRPr lang="en-US"/>
        </a:p>
      </dgm:t>
    </dgm:pt>
    <dgm:pt modelId="{A6ADB184-9D28-43E4-9E72-B22837B4C4E5}" type="pres">
      <dgm:prSet presAssocID="{5AE1958A-D29B-4920-9EA5-5A301AFB8BAA}" presName="sp" presStyleCnt="0"/>
      <dgm:spPr/>
      <dgm:t>
        <a:bodyPr/>
        <a:lstStyle/>
        <a:p>
          <a:endParaRPr lang="en-US"/>
        </a:p>
      </dgm:t>
    </dgm:pt>
    <dgm:pt modelId="{3E0B2F66-95C6-49DC-B7EF-197445046567}" type="pres">
      <dgm:prSet presAssocID="{B7938249-804D-4FCC-B99D-19D4B69E1332}" presName="arrowAndChildren" presStyleCnt="0"/>
      <dgm:spPr/>
      <dgm:t>
        <a:bodyPr/>
        <a:lstStyle/>
        <a:p>
          <a:endParaRPr lang="en-US"/>
        </a:p>
      </dgm:t>
    </dgm:pt>
    <dgm:pt modelId="{F693E5F9-DFBA-4B06-A687-838DAD3019C0}" type="pres">
      <dgm:prSet presAssocID="{B7938249-804D-4FCC-B99D-19D4B69E1332}" presName="parentTextArrow" presStyleLbl="node1" presStyleIdx="2" presStyleCnt="5"/>
      <dgm:spPr/>
      <dgm:t>
        <a:bodyPr/>
        <a:lstStyle/>
        <a:p>
          <a:endParaRPr lang="en-US"/>
        </a:p>
      </dgm:t>
    </dgm:pt>
    <dgm:pt modelId="{0C1A4646-4AAF-4D6D-B105-E55924805F05}" type="pres">
      <dgm:prSet presAssocID="{B7938249-804D-4FCC-B99D-19D4B69E1332}" presName="arrow" presStyleLbl="node1" presStyleIdx="3" presStyleCnt="5"/>
      <dgm:spPr/>
      <dgm:t>
        <a:bodyPr/>
        <a:lstStyle/>
        <a:p>
          <a:endParaRPr lang="en-US"/>
        </a:p>
      </dgm:t>
    </dgm:pt>
    <dgm:pt modelId="{6E8A0607-5C94-457D-B49F-7555A2E5641C}" type="pres">
      <dgm:prSet presAssocID="{B7938249-804D-4FCC-B99D-19D4B69E1332}" presName="descendantArrow" presStyleCnt="0"/>
      <dgm:spPr/>
      <dgm:t>
        <a:bodyPr/>
        <a:lstStyle/>
        <a:p>
          <a:endParaRPr lang="en-US"/>
        </a:p>
      </dgm:t>
    </dgm:pt>
    <dgm:pt modelId="{CFD785A4-D16A-4106-B5A9-33D52CC2E194}" type="pres">
      <dgm:prSet presAssocID="{7006A2A0-20DB-4395-B0B2-B4683C7EA659}" presName="childTextArrow" presStyleLbl="fgAccFollowNode1" presStyleIdx="3" presStyleCnt="6">
        <dgm:presLayoutVars>
          <dgm:bulletEnabled val="1"/>
        </dgm:presLayoutVars>
      </dgm:prSet>
      <dgm:spPr/>
      <dgm:t>
        <a:bodyPr/>
        <a:lstStyle/>
        <a:p>
          <a:endParaRPr lang="en-US"/>
        </a:p>
      </dgm:t>
    </dgm:pt>
    <dgm:pt modelId="{82899E4B-7F06-4A2C-8851-41A3C542A046}" type="pres">
      <dgm:prSet presAssocID="{5301AAED-BAC7-4BE0-9E03-68D6CE6B099E}" presName="childTextArrow" presStyleLbl="fgAccFollowNode1" presStyleIdx="4" presStyleCnt="6">
        <dgm:presLayoutVars>
          <dgm:bulletEnabled val="1"/>
        </dgm:presLayoutVars>
      </dgm:prSet>
      <dgm:spPr/>
      <dgm:t>
        <a:bodyPr/>
        <a:lstStyle/>
        <a:p>
          <a:endParaRPr lang="en-US"/>
        </a:p>
      </dgm:t>
    </dgm:pt>
    <dgm:pt modelId="{7844D9F9-2A47-4262-9BC0-B634C91C0B4F}" type="pres">
      <dgm:prSet presAssocID="{AA6DD939-AADA-4D2C-8929-AEEBBCC3FB65}" presName="sp" presStyleCnt="0"/>
      <dgm:spPr/>
      <dgm:t>
        <a:bodyPr/>
        <a:lstStyle/>
        <a:p>
          <a:endParaRPr lang="en-US"/>
        </a:p>
      </dgm:t>
    </dgm:pt>
    <dgm:pt modelId="{161EEE86-2C5E-46AF-ABE4-4FF08397D9C6}" type="pres">
      <dgm:prSet presAssocID="{4B66590A-E8C6-4612-A6A3-4EAB1CBCB375}" presName="arrowAndChildren" presStyleCnt="0"/>
      <dgm:spPr/>
      <dgm:t>
        <a:bodyPr/>
        <a:lstStyle/>
        <a:p>
          <a:endParaRPr lang="en-US"/>
        </a:p>
      </dgm:t>
    </dgm:pt>
    <dgm:pt modelId="{3DEEC9D4-5927-4A1F-A1E5-332A8941C0D5}" type="pres">
      <dgm:prSet presAssocID="{4B66590A-E8C6-4612-A6A3-4EAB1CBCB375}" presName="parentTextArrow" presStyleLbl="node1" presStyleIdx="3" presStyleCnt="5"/>
      <dgm:spPr/>
      <dgm:t>
        <a:bodyPr/>
        <a:lstStyle/>
        <a:p>
          <a:endParaRPr lang="en-US"/>
        </a:p>
      </dgm:t>
    </dgm:pt>
    <dgm:pt modelId="{492C1CC7-BB7D-4726-A475-CD0A5FD1F591}" type="pres">
      <dgm:prSet presAssocID="{4B66590A-E8C6-4612-A6A3-4EAB1CBCB375}" presName="arrow" presStyleLbl="node1" presStyleIdx="4" presStyleCnt="5"/>
      <dgm:spPr/>
      <dgm:t>
        <a:bodyPr/>
        <a:lstStyle/>
        <a:p>
          <a:endParaRPr lang="en-US"/>
        </a:p>
      </dgm:t>
    </dgm:pt>
    <dgm:pt modelId="{A338AF47-BA2A-436B-953D-33A814073DB1}" type="pres">
      <dgm:prSet presAssocID="{4B66590A-E8C6-4612-A6A3-4EAB1CBCB375}" presName="descendantArrow" presStyleCnt="0"/>
      <dgm:spPr/>
      <dgm:t>
        <a:bodyPr/>
        <a:lstStyle/>
        <a:p>
          <a:endParaRPr lang="en-US"/>
        </a:p>
      </dgm:t>
    </dgm:pt>
    <dgm:pt modelId="{B71C47D0-D9E0-4F7D-8B9C-802C422D87FD}" type="pres">
      <dgm:prSet presAssocID="{DA7A9473-52DC-44D4-A03E-80DA13F88A63}" presName="childTextArrow" presStyleLbl="fgAccFollowNode1" presStyleIdx="5" presStyleCnt="6">
        <dgm:presLayoutVars>
          <dgm:bulletEnabled val="1"/>
        </dgm:presLayoutVars>
      </dgm:prSet>
      <dgm:spPr/>
      <dgm:t>
        <a:bodyPr/>
        <a:lstStyle/>
        <a:p>
          <a:endParaRPr lang="en-US"/>
        </a:p>
      </dgm:t>
    </dgm:pt>
  </dgm:ptLst>
  <dgm:cxnLst>
    <dgm:cxn modelId="{9CEC1422-BA79-4CAF-9E4D-16615A5913B0}" srcId="{4EA1BF48-DF10-4370-8AE7-C1D29DEDCD95}" destId="{03BB785E-9697-4A9C-9BD2-A1280BE9F284}" srcOrd="0" destOrd="0" parTransId="{48D67949-3D49-40C5-BA40-57FBD574FF7D}" sibTransId="{3CBABEBD-891B-4B76-8212-2F506C8766A8}"/>
    <dgm:cxn modelId="{09947071-007A-45C2-853D-D8B91266A23A}" srcId="{706B2489-89BC-4AD7-86A4-3F579EA778EA}" destId="{85137C18-5212-4B28-A1C5-3983AC31726E}" srcOrd="4" destOrd="0" parTransId="{7B67AD3D-A7C7-4746-8936-F8970DD5E269}" sibTransId="{AA8B21D7-45B2-4078-A739-ED78F2CD8936}"/>
    <dgm:cxn modelId="{11B0267B-0166-4C7A-B6F1-C3DB62C5638E}" type="presOf" srcId="{02546A5A-CBAA-4936-99D2-0FDAAE59C2C8}" destId="{147A147B-3A78-45FB-A3CF-86491D2A276B}" srcOrd="0" destOrd="0" presId="urn:microsoft.com/office/officeart/2005/8/layout/process4"/>
    <dgm:cxn modelId="{3F81D367-E7B9-4446-8A20-32B3B5064C4F}" srcId="{B7938249-804D-4FCC-B99D-19D4B69E1332}" destId="{5301AAED-BAC7-4BE0-9E03-68D6CE6B099E}" srcOrd="1" destOrd="0" parTransId="{0B9B20BE-0085-4F61-A8BE-4AFAADEB6432}" sibTransId="{32AD9C9E-5ABF-4BAB-B16B-04976744ED1C}"/>
    <dgm:cxn modelId="{C70C1E88-EFCB-4B09-804A-1D4CABB52A75}" type="presOf" srcId="{706B2489-89BC-4AD7-86A4-3F579EA778EA}" destId="{66FE0F48-C2B2-400B-9315-0168A1FE9374}" srcOrd="0" destOrd="0" presId="urn:microsoft.com/office/officeart/2005/8/layout/process4"/>
    <dgm:cxn modelId="{5816E388-2F4C-49F2-BAF8-B0D96CCFA82C}" srcId="{706B2489-89BC-4AD7-86A4-3F579EA778EA}" destId="{B7938249-804D-4FCC-B99D-19D4B69E1332}" srcOrd="1" destOrd="0" parTransId="{F0E2CE3D-DEFB-4E0F-8E8C-15FC1E3DE3C3}" sibTransId="{5AE1958A-D29B-4920-9EA5-5A301AFB8BAA}"/>
    <dgm:cxn modelId="{3F63EFCB-9C79-4D1F-BBA4-AF0A1EB2C5E4}" type="presOf" srcId="{4B66590A-E8C6-4612-A6A3-4EAB1CBCB375}" destId="{3DEEC9D4-5927-4A1F-A1E5-332A8941C0D5}" srcOrd="0" destOrd="0" presId="urn:microsoft.com/office/officeart/2005/8/layout/process4"/>
    <dgm:cxn modelId="{3C189855-E6FF-45C8-BA82-359ED0031D39}" type="presOf" srcId="{8AE7EB1D-F323-45FE-8452-6549BF5FD726}" destId="{381E23D3-6D20-4280-AFC2-DA22C1120547}" srcOrd="1" destOrd="0" presId="urn:microsoft.com/office/officeart/2005/8/layout/process4"/>
    <dgm:cxn modelId="{42BCA2ED-F32A-4E58-B2BB-0DB8D6B6194E}" srcId="{706B2489-89BC-4AD7-86A4-3F579EA778EA}" destId="{8AE7EB1D-F323-45FE-8452-6549BF5FD726}" srcOrd="2" destOrd="0" parTransId="{2AA33B76-F031-4D17-889B-4D857C6CE278}" sibTransId="{86AB3A30-ADF9-443D-94F4-711F64DD0388}"/>
    <dgm:cxn modelId="{9279F6D2-4D30-4877-9557-FDDD59A0A50E}" type="presOf" srcId="{DA7A9473-52DC-44D4-A03E-80DA13F88A63}" destId="{B71C47D0-D9E0-4F7D-8B9C-802C422D87FD}" srcOrd="0" destOrd="0" presId="urn:microsoft.com/office/officeart/2005/8/layout/process4"/>
    <dgm:cxn modelId="{74BF9A15-34F4-42C4-B195-02390754372C}" type="presOf" srcId="{85137C18-5212-4B28-A1C5-3983AC31726E}" destId="{F7D0680D-322B-4DB3-99BE-A977A788D25A}" srcOrd="0" destOrd="0" presId="urn:microsoft.com/office/officeart/2005/8/layout/process4"/>
    <dgm:cxn modelId="{70FC4C9E-6429-47B2-B4A8-E2AC0987F9AD}" type="presOf" srcId="{85137C18-5212-4B28-A1C5-3983AC31726E}" destId="{11B29A1E-33FA-40F0-AC59-B3D940DC1B51}" srcOrd="1" destOrd="0" presId="urn:microsoft.com/office/officeart/2005/8/layout/process4"/>
    <dgm:cxn modelId="{748956D0-C39C-46AB-ADB1-CD9D16228F06}" type="presOf" srcId="{7006A2A0-20DB-4395-B0B2-B4683C7EA659}" destId="{CFD785A4-D16A-4106-B5A9-33D52CC2E194}" srcOrd="0" destOrd="0" presId="urn:microsoft.com/office/officeart/2005/8/layout/process4"/>
    <dgm:cxn modelId="{4ED11796-7D46-47DA-8223-D88D709670E3}" type="presOf" srcId="{4EA1BF48-DF10-4370-8AE7-C1D29DEDCD95}" destId="{F221FD74-DCAE-4F5C-9C5A-A49C0DDB20EE}" srcOrd="1" destOrd="0" presId="urn:microsoft.com/office/officeart/2005/8/layout/process4"/>
    <dgm:cxn modelId="{3AB95BA6-D254-4EB7-9157-381504DCFE27}" type="presOf" srcId="{B7938249-804D-4FCC-B99D-19D4B69E1332}" destId="{0C1A4646-4AAF-4D6D-B105-E55924805F05}" srcOrd="1" destOrd="0" presId="urn:microsoft.com/office/officeart/2005/8/layout/process4"/>
    <dgm:cxn modelId="{FA8D68F7-B8FE-40BC-A6B9-E339EE842AA9}" type="presOf" srcId="{4EA1BF48-DF10-4370-8AE7-C1D29DEDCD95}" destId="{06BA9E54-BD54-4A24-A3F6-608241E83CEF}" srcOrd="0" destOrd="0" presId="urn:microsoft.com/office/officeart/2005/8/layout/process4"/>
    <dgm:cxn modelId="{18983C14-9BB8-490E-9F86-91C618FCA61A}" srcId="{4B66590A-E8C6-4612-A6A3-4EAB1CBCB375}" destId="{DA7A9473-52DC-44D4-A03E-80DA13F88A63}" srcOrd="0" destOrd="0" parTransId="{7D4024D6-6E57-484E-A671-75D051B5C23B}" sibTransId="{CFBD9014-79C5-4AFE-9524-B10C67DE956A}"/>
    <dgm:cxn modelId="{8C1D4B2E-A9D3-4633-AA4E-0EDC346598F7}" type="presOf" srcId="{8AE7EB1D-F323-45FE-8452-6549BF5FD726}" destId="{781FB23F-AEA4-41D3-B878-D39E82795EE9}" srcOrd="0" destOrd="0" presId="urn:microsoft.com/office/officeart/2005/8/layout/process4"/>
    <dgm:cxn modelId="{5E8CAFD3-DC95-488B-AA18-6A9786747675}" type="presOf" srcId="{03BB785E-9697-4A9C-9BD2-A1280BE9F284}" destId="{22583FC8-C274-49BD-BC75-B708D73FA80B}" srcOrd="0" destOrd="0" presId="urn:microsoft.com/office/officeart/2005/8/layout/process4"/>
    <dgm:cxn modelId="{253215BD-BF2B-4F16-8738-8A86CFE12997}" srcId="{706B2489-89BC-4AD7-86A4-3F579EA778EA}" destId="{4EA1BF48-DF10-4370-8AE7-C1D29DEDCD95}" srcOrd="3" destOrd="0" parTransId="{DF3F4A81-BE4A-4E76-AFDE-A07A844B75E3}" sibTransId="{72B5E515-B4BC-4ED3-A634-9BC8F79BFA22}"/>
    <dgm:cxn modelId="{CFB3D241-FB7C-4ED6-B555-3E9442156D31}" srcId="{706B2489-89BC-4AD7-86A4-3F579EA778EA}" destId="{4B66590A-E8C6-4612-A6A3-4EAB1CBCB375}" srcOrd="0" destOrd="0" parTransId="{77E49366-D417-4BD4-A401-F6EC3DFD8A7F}" sibTransId="{AA6DD939-AADA-4D2C-8929-AEEBBCC3FB65}"/>
    <dgm:cxn modelId="{38FAAD30-5CF0-48EA-817A-A38D1B7E8DC6}" type="presOf" srcId="{4B66590A-E8C6-4612-A6A3-4EAB1CBCB375}" destId="{492C1CC7-BB7D-4726-A475-CD0A5FD1F591}" srcOrd="1" destOrd="0" presId="urn:microsoft.com/office/officeart/2005/8/layout/process4"/>
    <dgm:cxn modelId="{0C2B59E9-18C7-4715-888B-309856B44B53}" type="presOf" srcId="{5301AAED-BAC7-4BE0-9E03-68D6CE6B099E}" destId="{82899E4B-7F06-4A2C-8851-41A3C542A046}" srcOrd="0" destOrd="0" presId="urn:microsoft.com/office/officeart/2005/8/layout/process4"/>
    <dgm:cxn modelId="{B788BD98-4E50-46AF-9C32-CFF6E3DBDB37}" type="presOf" srcId="{3845CEDF-8C0B-45B0-A1B9-62B7558084A0}" destId="{9F923AF6-D46C-45F4-B740-90018551E199}" srcOrd="0" destOrd="0" presId="urn:microsoft.com/office/officeart/2005/8/layout/process4"/>
    <dgm:cxn modelId="{A5E08782-8790-4B25-8970-10BC9AE54633}" srcId="{8AE7EB1D-F323-45FE-8452-6549BF5FD726}" destId="{3845CEDF-8C0B-45B0-A1B9-62B7558084A0}" srcOrd="0" destOrd="0" parTransId="{97DD0F1E-4D33-4109-A6D6-E10D8CD8A904}" sibTransId="{E4A1A313-302C-4B1F-A864-E9F1A96B54C1}"/>
    <dgm:cxn modelId="{2DA9BF18-C47E-42A1-8032-AB8B10745C6A}" srcId="{B7938249-804D-4FCC-B99D-19D4B69E1332}" destId="{7006A2A0-20DB-4395-B0B2-B4683C7EA659}" srcOrd="0" destOrd="0" parTransId="{EB7262E3-83AD-48CA-BCE0-3F856CD68C3F}" sibTransId="{4592F14C-0494-40D7-800B-7414ECDFC74D}"/>
    <dgm:cxn modelId="{1BD91736-9CD7-4D84-A6EB-D296AFDFC128}" srcId="{85137C18-5212-4B28-A1C5-3983AC31726E}" destId="{02546A5A-CBAA-4936-99D2-0FDAAE59C2C8}" srcOrd="0" destOrd="0" parTransId="{4B01ED20-4A1D-4ED2-9F16-372BC53587EE}" sibTransId="{EE24D60D-0A66-4F0D-B8F7-0BAC50C9FBFB}"/>
    <dgm:cxn modelId="{98D0A04F-DC76-4C8A-BA53-85ACE3CCB8A3}" type="presOf" srcId="{B7938249-804D-4FCC-B99D-19D4B69E1332}" destId="{F693E5F9-DFBA-4B06-A687-838DAD3019C0}" srcOrd="0" destOrd="0" presId="urn:microsoft.com/office/officeart/2005/8/layout/process4"/>
    <dgm:cxn modelId="{E2E1A3D1-AA2C-4F13-AD9D-E8EA247D2663}" type="presParOf" srcId="{66FE0F48-C2B2-400B-9315-0168A1FE9374}" destId="{3F17CF73-33ED-4A06-A55E-0B9AFE813401}" srcOrd="0" destOrd="0" presId="urn:microsoft.com/office/officeart/2005/8/layout/process4"/>
    <dgm:cxn modelId="{FADBC897-76C8-4A3B-94FE-42AC31C892A1}" type="presParOf" srcId="{3F17CF73-33ED-4A06-A55E-0B9AFE813401}" destId="{F7D0680D-322B-4DB3-99BE-A977A788D25A}" srcOrd="0" destOrd="0" presId="urn:microsoft.com/office/officeart/2005/8/layout/process4"/>
    <dgm:cxn modelId="{23304244-83FE-4E65-8129-1D3E49344018}" type="presParOf" srcId="{3F17CF73-33ED-4A06-A55E-0B9AFE813401}" destId="{11B29A1E-33FA-40F0-AC59-B3D940DC1B51}" srcOrd="1" destOrd="0" presId="urn:microsoft.com/office/officeart/2005/8/layout/process4"/>
    <dgm:cxn modelId="{6DB302DD-A641-401C-8236-AA3CD0C5C8FB}" type="presParOf" srcId="{3F17CF73-33ED-4A06-A55E-0B9AFE813401}" destId="{7205B59F-E6C5-4322-BAC9-0313B8475572}" srcOrd="2" destOrd="0" presId="urn:microsoft.com/office/officeart/2005/8/layout/process4"/>
    <dgm:cxn modelId="{DC81BF6D-C97E-468F-9F36-D722D8F50E1E}" type="presParOf" srcId="{7205B59F-E6C5-4322-BAC9-0313B8475572}" destId="{147A147B-3A78-45FB-A3CF-86491D2A276B}" srcOrd="0" destOrd="0" presId="urn:microsoft.com/office/officeart/2005/8/layout/process4"/>
    <dgm:cxn modelId="{E55D7203-5788-4325-997D-4854A726C582}" type="presParOf" srcId="{66FE0F48-C2B2-400B-9315-0168A1FE9374}" destId="{04F2A65D-E29F-4DAA-A2E2-91227614E1ED}" srcOrd="1" destOrd="0" presId="urn:microsoft.com/office/officeart/2005/8/layout/process4"/>
    <dgm:cxn modelId="{AAF3E843-C88C-4020-AA9A-ABBCE12547AA}" type="presParOf" srcId="{66FE0F48-C2B2-400B-9315-0168A1FE9374}" destId="{1CCCBBEB-5782-4F29-BD30-C9D52F8DB6F7}" srcOrd="2" destOrd="0" presId="urn:microsoft.com/office/officeart/2005/8/layout/process4"/>
    <dgm:cxn modelId="{9D4FA756-1257-4EE8-8F06-B367B3B39FF3}" type="presParOf" srcId="{1CCCBBEB-5782-4F29-BD30-C9D52F8DB6F7}" destId="{06BA9E54-BD54-4A24-A3F6-608241E83CEF}" srcOrd="0" destOrd="0" presId="urn:microsoft.com/office/officeart/2005/8/layout/process4"/>
    <dgm:cxn modelId="{86ACD849-F853-4ACF-8425-117E1D5F8F16}" type="presParOf" srcId="{1CCCBBEB-5782-4F29-BD30-C9D52F8DB6F7}" destId="{F221FD74-DCAE-4F5C-9C5A-A49C0DDB20EE}" srcOrd="1" destOrd="0" presId="urn:microsoft.com/office/officeart/2005/8/layout/process4"/>
    <dgm:cxn modelId="{F305FD01-ACBC-4275-B37F-61395996420B}" type="presParOf" srcId="{1CCCBBEB-5782-4F29-BD30-C9D52F8DB6F7}" destId="{D393B837-AA08-43B3-9FE3-95567878E6EC}" srcOrd="2" destOrd="0" presId="urn:microsoft.com/office/officeart/2005/8/layout/process4"/>
    <dgm:cxn modelId="{9C71AAB1-0A6B-41E3-BA37-6A3A9EBC0D43}" type="presParOf" srcId="{D393B837-AA08-43B3-9FE3-95567878E6EC}" destId="{22583FC8-C274-49BD-BC75-B708D73FA80B}" srcOrd="0" destOrd="0" presId="urn:microsoft.com/office/officeart/2005/8/layout/process4"/>
    <dgm:cxn modelId="{F258189A-E1FD-447F-868C-B61B97582E95}" type="presParOf" srcId="{66FE0F48-C2B2-400B-9315-0168A1FE9374}" destId="{93BF5001-BD7F-418D-982A-447963EFAA60}" srcOrd="3" destOrd="0" presId="urn:microsoft.com/office/officeart/2005/8/layout/process4"/>
    <dgm:cxn modelId="{FA9EB475-87AF-474E-94BC-230408580632}" type="presParOf" srcId="{66FE0F48-C2B2-400B-9315-0168A1FE9374}" destId="{94925689-A86B-485E-ACAD-152C94A15CA3}" srcOrd="4" destOrd="0" presId="urn:microsoft.com/office/officeart/2005/8/layout/process4"/>
    <dgm:cxn modelId="{69601F50-00B8-493D-B22F-C381D9A4366F}" type="presParOf" srcId="{94925689-A86B-485E-ACAD-152C94A15CA3}" destId="{781FB23F-AEA4-41D3-B878-D39E82795EE9}" srcOrd="0" destOrd="0" presId="urn:microsoft.com/office/officeart/2005/8/layout/process4"/>
    <dgm:cxn modelId="{0335D1A2-C17D-4DE8-9E83-B1797423E150}" type="presParOf" srcId="{94925689-A86B-485E-ACAD-152C94A15CA3}" destId="{381E23D3-6D20-4280-AFC2-DA22C1120547}" srcOrd="1" destOrd="0" presId="urn:microsoft.com/office/officeart/2005/8/layout/process4"/>
    <dgm:cxn modelId="{9C9019EE-4541-4C78-81E4-BD0FD463E854}" type="presParOf" srcId="{94925689-A86B-485E-ACAD-152C94A15CA3}" destId="{6D502EFB-5F59-4286-8E56-302BCD4EBF42}" srcOrd="2" destOrd="0" presId="urn:microsoft.com/office/officeart/2005/8/layout/process4"/>
    <dgm:cxn modelId="{61C465F6-8CF7-4298-95A5-B8BD33128017}" type="presParOf" srcId="{6D502EFB-5F59-4286-8E56-302BCD4EBF42}" destId="{9F923AF6-D46C-45F4-B740-90018551E199}" srcOrd="0" destOrd="0" presId="urn:microsoft.com/office/officeart/2005/8/layout/process4"/>
    <dgm:cxn modelId="{C4B2B3BE-8DF0-453B-A150-91827251ABDF}" type="presParOf" srcId="{66FE0F48-C2B2-400B-9315-0168A1FE9374}" destId="{A6ADB184-9D28-43E4-9E72-B22837B4C4E5}" srcOrd="5" destOrd="0" presId="urn:microsoft.com/office/officeart/2005/8/layout/process4"/>
    <dgm:cxn modelId="{601EC036-79AF-44A0-AC6F-623A8AF5CB8F}" type="presParOf" srcId="{66FE0F48-C2B2-400B-9315-0168A1FE9374}" destId="{3E0B2F66-95C6-49DC-B7EF-197445046567}" srcOrd="6" destOrd="0" presId="urn:microsoft.com/office/officeart/2005/8/layout/process4"/>
    <dgm:cxn modelId="{82921F56-9B7D-4AA3-B56E-4C3A6D8FA9B1}" type="presParOf" srcId="{3E0B2F66-95C6-49DC-B7EF-197445046567}" destId="{F693E5F9-DFBA-4B06-A687-838DAD3019C0}" srcOrd="0" destOrd="0" presId="urn:microsoft.com/office/officeart/2005/8/layout/process4"/>
    <dgm:cxn modelId="{8D0E80D4-5EA5-4A89-A16A-997CDCF99BA9}" type="presParOf" srcId="{3E0B2F66-95C6-49DC-B7EF-197445046567}" destId="{0C1A4646-4AAF-4D6D-B105-E55924805F05}" srcOrd="1" destOrd="0" presId="urn:microsoft.com/office/officeart/2005/8/layout/process4"/>
    <dgm:cxn modelId="{A37117B7-051E-4C5C-8C75-35A34F000B6A}" type="presParOf" srcId="{3E0B2F66-95C6-49DC-B7EF-197445046567}" destId="{6E8A0607-5C94-457D-B49F-7555A2E5641C}" srcOrd="2" destOrd="0" presId="urn:microsoft.com/office/officeart/2005/8/layout/process4"/>
    <dgm:cxn modelId="{FCAF3FC9-758A-41E3-9EFC-E866D2189C82}" type="presParOf" srcId="{6E8A0607-5C94-457D-B49F-7555A2E5641C}" destId="{CFD785A4-D16A-4106-B5A9-33D52CC2E194}" srcOrd="0" destOrd="0" presId="urn:microsoft.com/office/officeart/2005/8/layout/process4"/>
    <dgm:cxn modelId="{BB90B5F5-1792-44A5-9F0B-33BE522EAEDE}" type="presParOf" srcId="{6E8A0607-5C94-457D-B49F-7555A2E5641C}" destId="{82899E4B-7F06-4A2C-8851-41A3C542A046}" srcOrd="1" destOrd="0" presId="urn:microsoft.com/office/officeart/2005/8/layout/process4"/>
    <dgm:cxn modelId="{57089580-096D-4814-9BD5-FAE11B2E20C0}" type="presParOf" srcId="{66FE0F48-C2B2-400B-9315-0168A1FE9374}" destId="{7844D9F9-2A47-4262-9BC0-B634C91C0B4F}" srcOrd="7" destOrd="0" presId="urn:microsoft.com/office/officeart/2005/8/layout/process4"/>
    <dgm:cxn modelId="{9768461B-49F9-4DD6-8413-2D9056716B81}" type="presParOf" srcId="{66FE0F48-C2B2-400B-9315-0168A1FE9374}" destId="{161EEE86-2C5E-46AF-ABE4-4FF08397D9C6}" srcOrd="8" destOrd="0" presId="urn:microsoft.com/office/officeart/2005/8/layout/process4"/>
    <dgm:cxn modelId="{82278509-22C9-4988-8CAB-39F452884A7A}" type="presParOf" srcId="{161EEE86-2C5E-46AF-ABE4-4FF08397D9C6}" destId="{3DEEC9D4-5927-4A1F-A1E5-332A8941C0D5}" srcOrd="0" destOrd="0" presId="urn:microsoft.com/office/officeart/2005/8/layout/process4"/>
    <dgm:cxn modelId="{E8E11BAE-EFF0-4BB7-90B5-88A39FD7E55C}" type="presParOf" srcId="{161EEE86-2C5E-46AF-ABE4-4FF08397D9C6}" destId="{492C1CC7-BB7D-4726-A475-CD0A5FD1F591}" srcOrd="1" destOrd="0" presId="urn:microsoft.com/office/officeart/2005/8/layout/process4"/>
    <dgm:cxn modelId="{C292E8C5-1D3B-4FE8-B443-906D49016F6F}" type="presParOf" srcId="{161EEE86-2C5E-46AF-ABE4-4FF08397D9C6}" destId="{A338AF47-BA2A-436B-953D-33A814073DB1}" srcOrd="2" destOrd="0" presId="urn:microsoft.com/office/officeart/2005/8/layout/process4"/>
    <dgm:cxn modelId="{CA04A37A-B76F-4E29-B52E-DC298342CDA4}" type="presParOf" srcId="{A338AF47-BA2A-436B-953D-33A814073DB1}" destId="{B71C47D0-D9E0-4F7D-8B9C-802C422D87F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85B583D-8DAB-4808-B709-CB2B9AEE8DA8}" type="doc">
      <dgm:prSet loTypeId="urn:microsoft.com/office/officeart/2005/8/layout/process4" loCatId="list" qsTypeId="urn:microsoft.com/office/officeart/2005/8/quickstyle/simple1" qsCatId="simple" csTypeId="urn:microsoft.com/office/officeart/2005/8/colors/colorful1#11" csCatId="colorful" phldr="1"/>
      <dgm:spPr/>
      <dgm:t>
        <a:bodyPr/>
        <a:lstStyle/>
        <a:p>
          <a:endParaRPr lang="en-US"/>
        </a:p>
      </dgm:t>
    </dgm:pt>
    <dgm:pt modelId="{2287B337-75F1-476E-8E6D-C743FC8362FF}">
      <dgm:prSet custT="1"/>
      <dgm:spPr/>
      <dgm:t>
        <a:bodyPr/>
        <a:lstStyle/>
        <a:p>
          <a:pPr rtl="1"/>
          <a:r>
            <a:rPr lang="fa-IR" sz="1600" dirty="0" smtClean="0">
              <a:cs typeface="B Titr" pitchFamily="2" charset="-78"/>
            </a:rPr>
            <a:t>وام‌های رهنی دون‌اعتبار</a:t>
          </a:r>
          <a:endParaRPr lang="en-US" sz="1600" dirty="0">
            <a:cs typeface="B Titr" pitchFamily="2" charset="-78"/>
          </a:endParaRPr>
        </a:p>
      </dgm:t>
    </dgm:pt>
    <dgm:pt modelId="{A0FAF76D-7A57-49A1-8A1B-2FA6C9935698}" type="parTrans" cxnId="{EE6E014A-9F4B-41E3-90A5-14D7C1B86285}">
      <dgm:prSet/>
      <dgm:spPr/>
      <dgm:t>
        <a:bodyPr/>
        <a:lstStyle/>
        <a:p>
          <a:endParaRPr lang="en-US">
            <a:cs typeface="B Zar" pitchFamily="2" charset="-78"/>
          </a:endParaRPr>
        </a:p>
      </dgm:t>
    </dgm:pt>
    <dgm:pt modelId="{073D9CC1-D396-406D-A125-6AE7980F4633}" type="sibTrans" cxnId="{EE6E014A-9F4B-41E3-90A5-14D7C1B86285}">
      <dgm:prSet/>
      <dgm:spPr/>
      <dgm:t>
        <a:bodyPr/>
        <a:lstStyle/>
        <a:p>
          <a:endParaRPr lang="en-US">
            <a:cs typeface="B Zar" pitchFamily="2" charset="-78"/>
          </a:endParaRPr>
        </a:p>
      </dgm:t>
    </dgm:pt>
    <dgm:pt modelId="{C4AD99BF-2F11-4C75-BF70-1E97606977D3}">
      <dgm:prSet/>
      <dgm:spPr/>
      <dgm:t>
        <a:bodyPr/>
        <a:lstStyle/>
        <a:p>
          <a:pPr rtl="1"/>
          <a:r>
            <a:rPr lang="fa-IR" dirty="0" smtClean="0">
              <a:cs typeface="B Zar" pitchFamily="2" charset="-78"/>
            </a:rPr>
            <a:t>وام‌های رهنی بدون توجه به اعتبار متقاضیان اعطا می‌شد.</a:t>
          </a:r>
          <a:endParaRPr lang="en-US" dirty="0">
            <a:cs typeface="B Zar" pitchFamily="2" charset="-78"/>
          </a:endParaRPr>
        </a:p>
      </dgm:t>
    </dgm:pt>
    <dgm:pt modelId="{CA1FB9B1-99FB-49EF-805A-808DBAE9B16E}" type="parTrans" cxnId="{352154C3-6942-4B8A-8815-4943318B44B4}">
      <dgm:prSet/>
      <dgm:spPr/>
      <dgm:t>
        <a:bodyPr/>
        <a:lstStyle/>
        <a:p>
          <a:endParaRPr lang="en-US">
            <a:cs typeface="B Zar" pitchFamily="2" charset="-78"/>
          </a:endParaRPr>
        </a:p>
      </dgm:t>
    </dgm:pt>
    <dgm:pt modelId="{E9A28848-23E5-46DD-B6AE-EC9084D43D86}" type="sibTrans" cxnId="{352154C3-6942-4B8A-8815-4943318B44B4}">
      <dgm:prSet/>
      <dgm:spPr/>
      <dgm:t>
        <a:bodyPr/>
        <a:lstStyle/>
        <a:p>
          <a:endParaRPr lang="en-US">
            <a:cs typeface="B Zar" pitchFamily="2" charset="-78"/>
          </a:endParaRPr>
        </a:p>
      </dgm:t>
    </dgm:pt>
    <dgm:pt modelId="{12DA0FC1-313C-4247-8451-54E9C0EA9D91}">
      <dgm:prSet custT="1"/>
      <dgm:spPr/>
      <dgm:t>
        <a:bodyPr/>
        <a:lstStyle/>
        <a:p>
          <a:pPr rtl="1"/>
          <a:r>
            <a:rPr lang="fa-IR" sz="1600" dirty="0" smtClean="0">
              <a:cs typeface="B Titr" pitchFamily="2" charset="-78"/>
            </a:rPr>
            <a:t>اوراق بهادار به پشتوانۀ وام‌های رهنی</a:t>
          </a:r>
          <a:endParaRPr lang="en-US" sz="1600" dirty="0">
            <a:cs typeface="B Titr" pitchFamily="2" charset="-78"/>
          </a:endParaRPr>
        </a:p>
      </dgm:t>
    </dgm:pt>
    <dgm:pt modelId="{B424FCD7-47F7-47C5-A958-50AAF6C0FDF8}" type="parTrans" cxnId="{A55D7544-F5DF-4801-A5F3-9EB1C5F6752A}">
      <dgm:prSet/>
      <dgm:spPr/>
      <dgm:t>
        <a:bodyPr/>
        <a:lstStyle/>
        <a:p>
          <a:endParaRPr lang="en-US">
            <a:cs typeface="B Zar" pitchFamily="2" charset="-78"/>
          </a:endParaRPr>
        </a:p>
      </dgm:t>
    </dgm:pt>
    <dgm:pt modelId="{B69EA35E-58F2-4855-B782-FD6C6268DFAA}" type="sibTrans" cxnId="{A55D7544-F5DF-4801-A5F3-9EB1C5F6752A}">
      <dgm:prSet/>
      <dgm:spPr/>
      <dgm:t>
        <a:bodyPr/>
        <a:lstStyle/>
        <a:p>
          <a:endParaRPr lang="en-US">
            <a:cs typeface="B Zar" pitchFamily="2" charset="-78"/>
          </a:endParaRPr>
        </a:p>
      </dgm:t>
    </dgm:pt>
    <dgm:pt modelId="{91DA4833-8679-4EE5-9802-CBBFC8D4EAA8}">
      <dgm:prSet/>
      <dgm:spPr/>
      <dgm:t>
        <a:bodyPr/>
        <a:lstStyle/>
        <a:p>
          <a:pPr rtl="1"/>
          <a:r>
            <a:rPr lang="fa-IR" dirty="0" smtClean="0">
              <a:cs typeface="B Zar" pitchFamily="2" charset="-78"/>
            </a:rPr>
            <a:t>به پشتوانۀ این وام‌های رهنی </a:t>
          </a:r>
          <a:r>
            <a:rPr lang="en-US" dirty="0" smtClean="0">
              <a:cs typeface="B Zar" pitchFamily="2" charset="-78"/>
            </a:rPr>
            <a:t>MBS</a:t>
          </a:r>
          <a:r>
            <a:rPr lang="fa-IR" dirty="0" smtClean="0">
              <a:cs typeface="B Zar" pitchFamily="2" charset="-78"/>
            </a:rPr>
            <a:t> انتشار می‌یافت.</a:t>
          </a:r>
          <a:endParaRPr lang="en-US" dirty="0">
            <a:cs typeface="B Zar" pitchFamily="2" charset="-78"/>
          </a:endParaRPr>
        </a:p>
      </dgm:t>
    </dgm:pt>
    <dgm:pt modelId="{6A81EC1C-BEA7-455C-ACC9-D4FEA3309EA2}" type="parTrans" cxnId="{FCBE1591-F07E-47EF-9684-2F6C65785F83}">
      <dgm:prSet/>
      <dgm:spPr/>
      <dgm:t>
        <a:bodyPr/>
        <a:lstStyle/>
        <a:p>
          <a:endParaRPr lang="en-US">
            <a:cs typeface="B Zar" pitchFamily="2" charset="-78"/>
          </a:endParaRPr>
        </a:p>
      </dgm:t>
    </dgm:pt>
    <dgm:pt modelId="{B982760C-DB7D-490C-8A7E-8BE113E01F02}" type="sibTrans" cxnId="{FCBE1591-F07E-47EF-9684-2F6C65785F83}">
      <dgm:prSet/>
      <dgm:spPr/>
      <dgm:t>
        <a:bodyPr/>
        <a:lstStyle/>
        <a:p>
          <a:endParaRPr lang="en-US">
            <a:cs typeface="B Zar" pitchFamily="2" charset="-78"/>
          </a:endParaRPr>
        </a:p>
      </dgm:t>
    </dgm:pt>
    <dgm:pt modelId="{F3479A06-4873-4837-AF5B-357C68B6612D}">
      <dgm:prSet custT="1"/>
      <dgm:spPr/>
      <dgm:t>
        <a:bodyPr/>
        <a:lstStyle/>
        <a:p>
          <a:pPr rtl="1"/>
          <a:r>
            <a:rPr lang="fa-IR" sz="1600" dirty="0" smtClean="0">
              <a:cs typeface="B Titr" pitchFamily="2" charset="-78"/>
            </a:rPr>
            <a:t>نکول گیرندگان وام‌های رهنی</a:t>
          </a:r>
          <a:endParaRPr lang="en-US" sz="1600" dirty="0">
            <a:cs typeface="B Titr" pitchFamily="2" charset="-78"/>
          </a:endParaRPr>
        </a:p>
      </dgm:t>
    </dgm:pt>
    <dgm:pt modelId="{40F71487-A9EC-44B7-8DC6-E991D8921C32}" type="parTrans" cxnId="{CD92DFCA-7C1D-4056-8788-88F7469E3C97}">
      <dgm:prSet/>
      <dgm:spPr/>
      <dgm:t>
        <a:bodyPr/>
        <a:lstStyle/>
        <a:p>
          <a:endParaRPr lang="en-US">
            <a:cs typeface="B Zar" pitchFamily="2" charset="-78"/>
          </a:endParaRPr>
        </a:p>
      </dgm:t>
    </dgm:pt>
    <dgm:pt modelId="{79060D6C-21C1-4B92-A75D-505E3062A47C}" type="sibTrans" cxnId="{CD92DFCA-7C1D-4056-8788-88F7469E3C97}">
      <dgm:prSet/>
      <dgm:spPr/>
      <dgm:t>
        <a:bodyPr/>
        <a:lstStyle/>
        <a:p>
          <a:endParaRPr lang="en-US">
            <a:cs typeface="B Zar" pitchFamily="2" charset="-78"/>
          </a:endParaRPr>
        </a:p>
      </dgm:t>
    </dgm:pt>
    <dgm:pt modelId="{5E24512F-F4ED-4810-9A54-00DFEAF5B391}">
      <dgm:prSet/>
      <dgm:spPr/>
      <dgm:t>
        <a:bodyPr/>
        <a:lstStyle/>
        <a:p>
          <a:pPr rtl="1"/>
          <a:r>
            <a:rPr lang="fa-IR" dirty="0" smtClean="0">
              <a:cs typeface="B Zar" pitchFamily="2" charset="-78"/>
            </a:rPr>
            <a:t>قیمت مسکن سقوط کرد و وام‌گیرندگان رهنی مرتکب نکول شدند.</a:t>
          </a:r>
          <a:endParaRPr lang="en-US" dirty="0">
            <a:cs typeface="B Zar" pitchFamily="2" charset="-78"/>
          </a:endParaRPr>
        </a:p>
      </dgm:t>
    </dgm:pt>
    <dgm:pt modelId="{EFCCCA0B-F8A2-4212-8B3D-947FC698DD3E}" type="parTrans" cxnId="{29C22AA4-B429-45B0-A621-BAED723881A3}">
      <dgm:prSet/>
      <dgm:spPr/>
      <dgm:t>
        <a:bodyPr/>
        <a:lstStyle/>
        <a:p>
          <a:endParaRPr lang="en-US">
            <a:cs typeface="B Zar" pitchFamily="2" charset="-78"/>
          </a:endParaRPr>
        </a:p>
      </dgm:t>
    </dgm:pt>
    <dgm:pt modelId="{9A840AA4-35A2-46CB-B246-CD5AB542184C}" type="sibTrans" cxnId="{29C22AA4-B429-45B0-A621-BAED723881A3}">
      <dgm:prSet/>
      <dgm:spPr/>
      <dgm:t>
        <a:bodyPr/>
        <a:lstStyle/>
        <a:p>
          <a:endParaRPr lang="en-US">
            <a:cs typeface="B Zar" pitchFamily="2" charset="-78"/>
          </a:endParaRPr>
        </a:p>
      </dgm:t>
    </dgm:pt>
    <dgm:pt modelId="{AA4A8584-331B-4E22-828F-A0DE828EE719}">
      <dgm:prSet custT="1"/>
      <dgm:spPr/>
      <dgm:t>
        <a:bodyPr/>
        <a:lstStyle/>
        <a:p>
          <a:pPr rtl="1"/>
          <a:r>
            <a:rPr lang="fa-IR" sz="1600" dirty="0" smtClean="0">
              <a:cs typeface="B Titr" pitchFamily="2" charset="-78"/>
            </a:rPr>
            <a:t>بحران مالی شروع شد و توسعه پیدا کرد.</a:t>
          </a:r>
          <a:endParaRPr lang="en-US" sz="1600" dirty="0">
            <a:cs typeface="B Titr" pitchFamily="2" charset="-78"/>
          </a:endParaRPr>
        </a:p>
      </dgm:t>
    </dgm:pt>
    <dgm:pt modelId="{32C64711-369D-4353-BCC4-7100AE4A6321}" type="parTrans" cxnId="{A852C95C-9CD5-4A4E-99A4-7008D4C2C952}">
      <dgm:prSet/>
      <dgm:spPr/>
      <dgm:t>
        <a:bodyPr/>
        <a:lstStyle/>
        <a:p>
          <a:endParaRPr lang="en-US">
            <a:cs typeface="B Zar" pitchFamily="2" charset="-78"/>
          </a:endParaRPr>
        </a:p>
      </dgm:t>
    </dgm:pt>
    <dgm:pt modelId="{5BAE0D40-E72F-4DBC-9B21-A861989189A8}" type="sibTrans" cxnId="{A852C95C-9CD5-4A4E-99A4-7008D4C2C952}">
      <dgm:prSet/>
      <dgm:spPr/>
      <dgm:t>
        <a:bodyPr/>
        <a:lstStyle/>
        <a:p>
          <a:endParaRPr lang="en-US">
            <a:cs typeface="B Zar" pitchFamily="2" charset="-78"/>
          </a:endParaRPr>
        </a:p>
      </dgm:t>
    </dgm:pt>
    <dgm:pt modelId="{342A9DBA-4793-4DCF-A60C-BF5F9D095C13}" type="pres">
      <dgm:prSet presAssocID="{A85B583D-8DAB-4808-B709-CB2B9AEE8DA8}" presName="Name0" presStyleCnt="0">
        <dgm:presLayoutVars>
          <dgm:dir/>
          <dgm:animLvl val="lvl"/>
          <dgm:resizeHandles val="exact"/>
        </dgm:presLayoutVars>
      </dgm:prSet>
      <dgm:spPr/>
      <dgm:t>
        <a:bodyPr/>
        <a:lstStyle/>
        <a:p>
          <a:endParaRPr lang="en-US"/>
        </a:p>
      </dgm:t>
    </dgm:pt>
    <dgm:pt modelId="{03292C1F-2B17-4483-9D66-F523CDCBBBC0}" type="pres">
      <dgm:prSet presAssocID="{AA4A8584-331B-4E22-828F-A0DE828EE719}" presName="boxAndChildren" presStyleCnt="0"/>
      <dgm:spPr/>
      <dgm:t>
        <a:bodyPr/>
        <a:lstStyle/>
        <a:p>
          <a:endParaRPr lang="en-US"/>
        </a:p>
      </dgm:t>
    </dgm:pt>
    <dgm:pt modelId="{EEFFE00C-665F-49B7-B4B3-9F647D2E6B6A}" type="pres">
      <dgm:prSet presAssocID="{AA4A8584-331B-4E22-828F-A0DE828EE719}" presName="parentTextBox" presStyleLbl="node1" presStyleIdx="0" presStyleCnt="4"/>
      <dgm:spPr/>
      <dgm:t>
        <a:bodyPr/>
        <a:lstStyle/>
        <a:p>
          <a:endParaRPr lang="en-US"/>
        </a:p>
      </dgm:t>
    </dgm:pt>
    <dgm:pt modelId="{786AAF34-E7F3-4F64-885C-F6386AD050F7}" type="pres">
      <dgm:prSet presAssocID="{79060D6C-21C1-4B92-A75D-505E3062A47C}" presName="sp" presStyleCnt="0"/>
      <dgm:spPr/>
      <dgm:t>
        <a:bodyPr/>
        <a:lstStyle/>
        <a:p>
          <a:endParaRPr lang="en-US"/>
        </a:p>
      </dgm:t>
    </dgm:pt>
    <dgm:pt modelId="{858F2C6D-F198-4D3B-92F1-7683AF2936C3}" type="pres">
      <dgm:prSet presAssocID="{F3479A06-4873-4837-AF5B-357C68B6612D}" presName="arrowAndChildren" presStyleCnt="0"/>
      <dgm:spPr/>
      <dgm:t>
        <a:bodyPr/>
        <a:lstStyle/>
        <a:p>
          <a:endParaRPr lang="en-US"/>
        </a:p>
      </dgm:t>
    </dgm:pt>
    <dgm:pt modelId="{E73B1CC7-B8CA-4C03-83FE-0464473A2FE3}" type="pres">
      <dgm:prSet presAssocID="{F3479A06-4873-4837-AF5B-357C68B6612D}" presName="parentTextArrow" presStyleLbl="node1" presStyleIdx="0" presStyleCnt="4"/>
      <dgm:spPr/>
      <dgm:t>
        <a:bodyPr/>
        <a:lstStyle/>
        <a:p>
          <a:endParaRPr lang="en-US"/>
        </a:p>
      </dgm:t>
    </dgm:pt>
    <dgm:pt modelId="{AC078098-24EA-4945-8B0D-52B85BE33FCD}" type="pres">
      <dgm:prSet presAssocID="{F3479A06-4873-4837-AF5B-357C68B6612D}" presName="arrow" presStyleLbl="node1" presStyleIdx="1" presStyleCnt="4"/>
      <dgm:spPr/>
      <dgm:t>
        <a:bodyPr/>
        <a:lstStyle/>
        <a:p>
          <a:endParaRPr lang="en-US"/>
        </a:p>
      </dgm:t>
    </dgm:pt>
    <dgm:pt modelId="{728130ED-CCFD-46DD-9457-9A14AD81E0E7}" type="pres">
      <dgm:prSet presAssocID="{F3479A06-4873-4837-AF5B-357C68B6612D}" presName="descendantArrow" presStyleCnt="0"/>
      <dgm:spPr/>
      <dgm:t>
        <a:bodyPr/>
        <a:lstStyle/>
        <a:p>
          <a:endParaRPr lang="en-US"/>
        </a:p>
      </dgm:t>
    </dgm:pt>
    <dgm:pt modelId="{273BA913-DA64-4608-B3CE-412DD58E4918}" type="pres">
      <dgm:prSet presAssocID="{5E24512F-F4ED-4810-9A54-00DFEAF5B391}" presName="childTextArrow" presStyleLbl="fgAccFollowNode1" presStyleIdx="0" presStyleCnt="3">
        <dgm:presLayoutVars>
          <dgm:bulletEnabled val="1"/>
        </dgm:presLayoutVars>
      </dgm:prSet>
      <dgm:spPr/>
      <dgm:t>
        <a:bodyPr/>
        <a:lstStyle/>
        <a:p>
          <a:endParaRPr lang="en-US"/>
        </a:p>
      </dgm:t>
    </dgm:pt>
    <dgm:pt modelId="{552126B2-6738-4A2C-8B90-31A03F5FB55A}" type="pres">
      <dgm:prSet presAssocID="{B69EA35E-58F2-4855-B782-FD6C6268DFAA}" presName="sp" presStyleCnt="0"/>
      <dgm:spPr/>
      <dgm:t>
        <a:bodyPr/>
        <a:lstStyle/>
        <a:p>
          <a:endParaRPr lang="en-US"/>
        </a:p>
      </dgm:t>
    </dgm:pt>
    <dgm:pt modelId="{9F8197FC-9AF0-4F1B-9912-C11A5F855553}" type="pres">
      <dgm:prSet presAssocID="{12DA0FC1-313C-4247-8451-54E9C0EA9D91}" presName="arrowAndChildren" presStyleCnt="0"/>
      <dgm:spPr/>
      <dgm:t>
        <a:bodyPr/>
        <a:lstStyle/>
        <a:p>
          <a:endParaRPr lang="en-US"/>
        </a:p>
      </dgm:t>
    </dgm:pt>
    <dgm:pt modelId="{A799152D-6A6D-4B8C-A39A-4E9FAF464626}" type="pres">
      <dgm:prSet presAssocID="{12DA0FC1-313C-4247-8451-54E9C0EA9D91}" presName="parentTextArrow" presStyleLbl="node1" presStyleIdx="1" presStyleCnt="4"/>
      <dgm:spPr/>
      <dgm:t>
        <a:bodyPr/>
        <a:lstStyle/>
        <a:p>
          <a:endParaRPr lang="en-US"/>
        </a:p>
      </dgm:t>
    </dgm:pt>
    <dgm:pt modelId="{489945CA-A173-4640-8465-66D6DD5CB739}" type="pres">
      <dgm:prSet presAssocID="{12DA0FC1-313C-4247-8451-54E9C0EA9D91}" presName="arrow" presStyleLbl="node1" presStyleIdx="2" presStyleCnt="4"/>
      <dgm:spPr/>
      <dgm:t>
        <a:bodyPr/>
        <a:lstStyle/>
        <a:p>
          <a:endParaRPr lang="en-US"/>
        </a:p>
      </dgm:t>
    </dgm:pt>
    <dgm:pt modelId="{F92CD27D-6B57-4938-8898-CC1C7CD6CD9D}" type="pres">
      <dgm:prSet presAssocID="{12DA0FC1-313C-4247-8451-54E9C0EA9D91}" presName="descendantArrow" presStyleCnt="0"/>
      <dgm:spPr/>
      <dgm:t>
        <a:bodyPr/>
        <a:lstStyle/>
        <a:p>
          <a:endParaRPr lang="en-US"/>
        </a:p>
      </dgm:t>
    </dgm:pt>
    <dgm:pt modelId="{BFDFB383-6B09-46C4-B6E9-3C13B2D585E6}" type="pres">
      <dgm:prSet presAssocID="{91DA4833-8679-4EE5-9802-CBBFC8D4EAA8}" presName="childTextArrow" presStyleLbl="fgAccFollowNode1" presStyleIdx="1" presStyleCnt="3">
        <dgm:presLayoutVars>
          <dgm:bulletEnabled val="1"/>
        </dgm:presLayoutVars>
      </dgm:prSet>
      <dgm:spPr/>
      <dgm:t>
        <a:bodyPr/>
        <a:lstStyle/>
        <a:p>
          <a:endParaRPr lang="en-US"/>
        </a:p>
      </dgm:t>
    </dgm:pt>
    <dgm:pt modelId="{6D008BAD-67FF-4A73-95A2-519D5E008D1E}" type="pres">
      <dgm:prSet presAssocID="{073D9CC1-D396-406D-A125-6AE7980F4633}" presName="sp" presStyleCnt="0"/>
      <dgm:spPr/>
      <dgm:t>
        <a:bodyPr/>
        <a:lstStyle/>
        <a:p>
          <a:endParaRPr lang="en-US"/>
        </a:p>
      </dgm:t>
    </dgm:pt>
    <dgm:pt modelId="{7BA2426F-7593-4367-992D-3708C96BD378}" type="pres">
      <dgm:prSet presAssocID="{2287B337-75F1-476E-8E6D-C743FC8362FF}" presName="arrowAndChildren" presStyleCnt="0"/>
      <dgm:spPr/>
      <dgm:t>
        <a:bodyPr/>
        <a:lstStyle/>
        <a:p>
          <a:endParaRPr lang="en-US"/>
        </a:p>
      </dgm:t>
    </dgm:pt>
    <dgm:pt modelId="{2D1A8A02-F3A0-41C0-8BEE-CF2EE5BE2546}" type="pres">
      <dgm:prSet presAssocID="{2287B337-75F1-476E-8E6D-C743FC8362FF}" presName="parentTextArrow" presStyleLbl="node1" presStyleIdx="2" presStyleCnt="4"/>
      <dgm:spPr/>
      <dgm:t>
        <a:bodyPr/>
        <a:lstStyle/>
        <a:p>
          <a:endParaRPr lang="en-US"/>
        </a:p>
      </dgm:t>
    </dgm:pt>
    <dgm:pt modelId="{E305C9CB-450A-4D63-A96C-96E4A94E1093}" type="pres">
      <dgm:prSet presAssocID="{2287B337-75F1-476E-8E6D-C743FC8362FF}" presName="arrow" presStyleLbl="node1" presStyleIdx="3" presStyleCnt="4"/>
      <dgm:spPr/>
      <dgm:t>
        <a:bodyPr/>
        <a:lstStyle/>
        <a:p>
          <a:endParaRPr lang="en-US"/>
        </a:p>
      </dgm:t>
    </dgm:pt>
    <dgm:pt modelId="{7E17912F-1C50-4A5E-ACDE-AD75FCEF234C}" type="pres">
      <dgm:prSet presAssocID="{2287B337-75F1-476E-8E6D-C743FC8362FF}" presName="descendantArrow" presStyleCnt="0"/>
      <dgm:spPr/>
      <dgm:t>
        <a:bodyPr/>
        <a:lstStyle/>
        <a:p>
          <a:endParaRPr lang="en-US"/>
        </a:p>
      </dgm:t>
    </dgm:pt>
    <dgm:pt modelId="{C65BF075-29C6-45EC-8FA5-770DB478D65F}" type="pres">
      <dgm:prSet presAssocID="{C4AD99BF-2F11-4C75-BF70-1E97606977D3}" presName="childTextArrow" presStyleLbl="fgAccFollowNode1" presStyleIdx="2" presStyleCnt="3">
        <dgm:presLayoutVars>
          <dgm:bulletEnabled val="1"/>
        </dgm:presLayoutVars>
      </dgm:prSet>
      <dgm:spPr/>
      <dgm:t>
        <a:bodyPr/>
        <a:lstStyle/>
        <a:p>
          <a:endParaRPr lang="en-US"/>
        </a:p>
      </dgm:t>
    </dgm:pt>
  </dgm:ptLst>
  <dgm:cxnLst>
    <dgm:cxn modelId="{A09E19E2-A058-4CE9-A614-AD65238727AB}" type="presOf" srcId="{12DA0FC1-313C-4247-8451-54E9C0EA9D91}" destId="{489945CA-A173-4640-8465-66D6DD5CB739}" srcOrd="1" destOrd="0" presId="urn:microsoft.com/office/officeart/2005/8/layout/process4"/>
    <dgm:cxn modelId="{D97E56A1-7644-4CA3-A399-B5D5C37E2958}" type="presOf" srcId="{12DA0FC1-313C-4247-8451-54E9C0EA9D91}" destId="{A799152D-6A6D-4B8C-A39A-4E9FAF464626}" srcOrd="0" destOrd="0" presId="urn:microsoft.com/office/officeart/2005/8/layout/process4"/>
    <dgm:cxn modelId="{A55D7544-F5DF-4801-A5F3-9EB1C5F6752A}" srcId="{A85B583D-8DAB-4808-B709-CB2B9AEE8DA8}" destId="{12DA0FC1-313C-4247-8451-54E9C0EA9D91}" srcOrd="1" destOrd="0" parTransId="{B424FCD7-47F7-47C5-A958-50AAF6C0FDF8}" sibTransId="{B69EA35E-58F2-4855-B782-FD6C6268DFAA}"/>
    <dgm:cxn modelId="{A852C95C-9CD5-4A4E-99A4-7008D4C2C952}" srcId="{A85B583D-8DAB-4808-B709-CB2B9AEE8DA8}" destId="{AA4A8584-331B-4E22-828F-A0DE828EE719}" srcOrd="3" destOrd="0" parTransId="{32C64711-369D-4353-BCC4-7100AE4A6321}" sibTransId="{5BAE0D40-E72F-4DBC-9B21-A861989189A8}"/>
    <dgm:cxn modelId="{BDF74E55-D055-416F-A607-E234FB66A686}" type="presOf" srcId="{AA4A8584-331B-4E22-828F-A0DE828EE719}" destId="{EEFFE00C-665F-49B7-B4B3-9F647D2E6B6A}" srcOrd="0" destOrd="0" presId="urn:microsoft.com/office/officeart/2005/8/layout/process4"/>
    <dgm:cxn modelId="{FCBE1591-F07E-47EF-9684-2F6C65785F83}" srcId="{12DA0FC1-313C-4247-8451-54E9C0EA9D91}" destId="{91DA4833-8679-4EE5-9802-CBBFC8D4EAA8}" srcOrd="0" destOrd="0" parTransId="{6A81EC1C-BEA7-455C-ACC9-D4FEA3309EA2}" sibTransId="{B982760C-DB7D-490C-8A7E-8BE113E01F02}"/>
    <dgm:cxn modelId="{84C2D6F4-C6F4-45AF-A683-0F124D2DF77A}" type="presOf" srcId="{F3479A06-4873-4837-AF5B-357C68B6612D}" destId="{AC078098-24EA-4945-8B0D-52B85BE33FCD}" srcOrd="1" destOrd="0" presId="urn:microsoft.com/office/officeart/2005/8/layout/process4"/>
    <dgm:cxn modelId="{212FDEBA-3BFF-4728-8D89-FB44192887B4}" type="presOf" srcId="{2287B337-75F1-476E-8E6D-C743FC8362FF}" destId="{2D1A8A02-F3A0-41C0-8BEE-CF2EE5BE2546}" srcOrd="0" destOrd="0" presId="urn:microsoft.com/office/officeart/2005/8/layout/process4"/>
    <dgm:cxn modelId="{484CC26F-1B3E-4104-851B-7F44ADEE63C3}" type="presOf" srcId="{F3479A06-4873-4837-AF5B-357C68B6612D}" destId="{E73B1CC7-B8CA-4C03-83FE-0464473A2FE3}" srcOrd="0" destOrd="0" presId="urn:microsoft.com/office/officeart/2005/8/layout/process4"/>
    <dgm:cxn modelId="{29C22AA4-B429-45B0-A621-BAED723881A3}" srcId="{F3479A06-4873-4837-AF5B-357C68B6612D}" destId="{5E24512F-F4ED-4810-9A54-00DFEAF5B391}" srcOrd="0" destOrd="0" parTransId="{EFCCCA0B-F8A2-4212-8B3D-947FC698DD3E}" sibTransId="{9A840AA4-35A2-46CB-B246-CD5AB542184C}"/>
    <dgm:cxn modelId="{ECFA5580-E77E-4D41-B7DE-5D87B0A9C536}" type="presOf" srcId="{5E24512F-F4ED-4810-9A54-00DFEAF5B391}" destId="{273BA913-DA64-4608-B3CE-412DD58E4918}" srcOrd="0" destOrd="0" presId="urn:microsoft.com/office/officeart/2005/8/layout/process4"/>
    <dgm:cxn modelId="{E36707C2-4136-469B-B6FD-E405EE632BDD}" type="presOf" srcId="{C4AD99BF-2F11-4C75-BF70-1E97606977D3}" destId="{C65BF075-29C6-45EC-8FA5-770DB478D65F}" srcOrd="0" destOrd="0" presId="urn:microsoft.com/office/officeart/2005/8/layout/process4"/>
    <dgm:cxn modelId="{7EF927F3-A81D-439A-886E-3A39E0131612}" type="presOf" srcId="{91DA4833-8679-4EE5-9802-CBBFC8D4EAA8}" destId="{BFDFB383-6B09-46C4-B6E9-3C13B2D585E6}" srcOrd="0" destOrd="0" presId="urn:microsoft.com/office/officeart/2005/8/layout/process4"/>
    <dgm:cxn modelId="{EE6E014A-9F4B-41E3-90A5-14D7C1B86285}" srcId="{A85B583D-8DAB-4808-B709-CB2B9AEE8DA8}" destId="{2287B337-75F1-476E-8E6D-C743FC8362FF}" srcOrd="0" destOrd="0" parTransId="{A0FAF76D-7A57-49A1-8A1B-2FA6C9935698}" sibTransId="{073D9CC1-D396-406D-A125-6AE7980F4633}"/>
    <dgm:cxn modelId="{AEE59344-62DF-4165-BF41-E0B5DA8C0E86}" type="presOf" srcId="{2287B337-75F1-476E-8E6D-C743FC8362FF}" destId="{E305C9CB-450A-4D63-A96C-96E4A94E1093}" srcOrd="1" destOrd="0" presId="urn:microsoft.com/office/officeart/2005/8/layout/process4"/>
    <dgm:cxn modelId="{CD92DFCA-7C1D-4056-8788-88F7469E3C97}" srcId="{A85B583D-8DAB-4808-B709-CB2B9AEE8DA8}" destId="{F3479A06-4873-4837-AF5B-357C68B6612D}" srcOrd="2" destOrd="0" parTransId="{40F71487-A9EC-44B7-8DC6-E991D8921C32}" sibTransId="{79060D6C-21C1-4B92-A75D-505E3062A47C}"/>
    <dgm:cxn modelId="{0D05462B-0448-47F6-8505-A91BDFCCC5A8}" type="presOf" srcId="{A85B583D-8DAB-4808-B709-CB2B9AEE8DA8}" destId="{342A9DBA-4793-4DCF-A60C-BF5F9D095C13}" srcOrd="0" destOrd="0" presId="urn:microsoft.com/office/officeart/2005/8/layout/process4"/>
    <dgm:cxn modelId="{352154C3-6942-4B8A-8815-4943318B44B4}" srcId="{2287B337-75F1-476E-8E6D-C743FC8362FF}" destId="{C4AD99BF-2F11-4C75-BF70-1E97606977D3}" srcOrd="0" destOrd="0" parTransId="{CA1FB9B1-99FB-49EF-805A-808DBAE9B16E}" sibTransId="{E9A28848-23E5-46DD-B6AE-EC9084D43D86}"/>
    <dgm:cxn modelId="{AE71CA23-9669-4DE5-9F3C-5BFD0D7674A7}" type="presParOf" srcId="{342A9DBA-4793-4DCF-A60C-BF5F9D095C13}" destId="{03292C1F-2B17-4483-9D66-F523CDCBBBC0}" srcOrd="0" destOrd="0" presId="urn:microsoft.com/office/officeart/2005/8/layout/process4"/>
    <dgm:cxn modelId="{C64FA281-3ADA-4FF4-B9F8-81DF08DB9B66}" type="presParOf" srcId="{03292C1F-2B17-4483-9D66-F523CDCBBBC0}" destId="{EEFFE00C-665F-49B7-B4B3-9F647D2E6B6A}" srcOrd="0" destOrd="0" presId="urn:microsoft.com/office/officeart/2005/8/layout/process4"/>
    <dgm:cxn modelId="{6D0DB41C-462D-4A0F-B778-A16EF4199E29}" type="presParOf" srcId="{342A9DBA-4793-4DCF-A60C-BF5F9D095C13}" destId="{786AAF34-E7F3-4F64-885C-F6386AD050F7}" srcOrd="1" destOrd="0" presId="urn:microsoft.com/office/officeart/2005/8/layout/process4"/>
    <dgm:cxn modelId="{EF1EBADB-62AD-4164-840A-AFD8E7A1BE91}" type="presParOf" srcId="{342A9DBA-4793-4DCF-A60C-BF5F9D095C13}" destId="{858F2C6D-F198-4D3B-92F1-7683AF2936C3}" srcOrd="2" destOrd="0" presId="urn:microsoft.com/office/officeart/2005/8/layout/process4"/>
    <dgm:cxn modelId="{ED4DCCC6-05DE-43F2-A0A5-07DE69E94CE4}" type="presParOf" srcId="{858F2C6D-F198-4D3B-92F1-7683AF2936C3}" destId="{E73B1CC7-B8CA-4C03-83FE-0464473A2FE3}" srcOrd="0" destOrd="0" presId="urn:microsoft.com/office/officeart/2005/8/layout/process4"/>
    <dgm:cxn modelId="{4CAFDD2C-B588-4BAA-A74D-6643A8FDC43C}" type="presParOf" srcId="{858F2C6D-F198-4D3B-92F1-7683AF2936C3}" destId="{AC078098-24EA-4945-8B0D-52B85BE33FCD}" srcOrd="1" destOrd="0" presId="urn:microsoft.com/office/officeart/2005/8/layout/process4"/>
    <dgm:cxn modelId="{3776E025-B79B-4A93-8CEB-F7B013DDD47D}" type="presParOf" srcId="{858F2C6D-F198-4D3B-92F1-7683AF2936C3}" destId="{728130ED-CCFD-46DD-9457-9A14AD81E0E7}" srcOrd="2" destOrd="0" presId="urn:microsoft.com/office/officeart/2005/8/layout/process4"/>
    <dgm:cxn modelId="{724E9A60-BE24-4369-8FB3-5D34F8E6ECB1}" type="presParOf" srcId="{728130ED-CCFD-46DD-9457-9A14AD81E0E7}" destId="{273BA913-DA64-4608-B3CE-412DD58E4918}" srcOrd="0" destOrd="0" presId="urn:microsoft.com/office/officeart/2005/8/layout/process4"/>
    <dgm:cxn modelId="{F040FD88-7817-4F38-B316-9CBA75437106}" type="presParOf" srcId="{342A9DBA-4793-4DCF-A60C-BF5F9D095C13}" destId="{552126B2-6738-4A2C-8B90-31A03F5FB55A}" srcOrd="3" destOrd="0" presId="urn:microsoft.com/office/officeart/2005/8/layout/process4"/>
    <dgm:cxn modelId="{DCBC2B34-10CA-46D6-B224-BC6EF430B0F3}" type="presParOf" srcId="{342A9DBA-4793-4DCF-A60C-BF5F9D095C13}" destId="{9F8197FC-9AF0-4F1B-9912-C11A5F855553}" srcOrd="4" destOrd="0" presId="urn:microsoft.com/office/officeart/2005/8/layout/process4"/>
    <dgm:cxn modelId="{D6DC7302-F167-4933-A759-105B19F64837}" type="presParOf" srcId="{9F8197FC-9AF0-4F1B-9912-C11A5F855553}" destId="{A799152D-6A6D-4B8C-A39A-4E9FAF464626}" srcOrd="0" destOrd="0" presId="urn:microsoft.com/office/officeart/2005/8/layout/process4"/>
    <dgm:cxn modelId="{311FB496-2C8F-4FB5-8077-0E919845AF2C}" type="presParOf" srcId="{9F8197FC-9AF0-4F1B-9912-C11A5F855553}" destId="{489945CA-A173-4640-8465-66D6DD5CB739}" srcOrd="1" destOrd="0" presId="urn:microsoft.com/office/officeart/2005/8/layout/process4"/>
    <dgm:cxn modelId="{FE00988C-6222-4128-94DB-F95BC0E5B711}" type="presParOf" srcId="{9F8197FC-9AF0-4F1B-9912-C11A5F855553}" destId="{F92CD27D-6B57-4938-8898-CC1C7CD6CD9D}" srcOrd="2" destOrd="0" presId="urn:microsoft.com/office/officeart/2005/8/layout/process4"/>
    <dgm:cxn modelId="{72660241-7032-47A4-A1E8-044628D1F7EA}" type="presParOf" srcId="{F92CD27D-6B57-4938-8898-CC1C7CD6CD9D}" destId="{BFDFB383-6B09-46C4-B6E9-3C13B2D585E6}" srcOrd="0" destOrd="0" presId="urn:microsoft.com/office/officeart/2005/8/layout/process4"/>
    <dgm:cxn modelId="{240AC12C-151F-4F85-BABD-6D00C2B70485}" type="presParOf" srcId="{342A9DBA-4793-4DCF-A60C-BF5F9D095C13}" destId="{6D008BAD-67FF-4A73-95A2-519D5E008D1E}" srcOrd="5" destOrd="0" presId="urn:microsoft.com/office/officeart/2005/8/layout/process4"/>
    <dgm:cxn modelId="{5D38EE05-FADD-4598-BAE7-14E4FFA7EDCA}" type="presParOf" srcId="{342A9DBA-4793-4DCF-A60C-BF5F9D095C13}" destId="{7BA2426F-7593-4367-992D-3708C96BD378}" srcOrd="6" destOrd="0" presId="urn:microsoft.com/office/officeart/2005/8/layout/process4"/>
    <dgm:cxn modelId="{BE962476-1053-49F2-A63A-629482058EB3}" type="presParOf" srcId="{7BA2426F-7593-4367-992D-3708C96BD378}" destId="{2D1A8A02-F3A0-41C0-8BEE-CF2EE5BE2546}" srcOrd="0" destOrd="0" presId="urn:microsoft.com/office/officeart/2005/8/layout/process4"/>
    <dgm:cxn modelId="{852DBC61-7376-4224-A03A-2DC13BF1F948}" type="presParOf" srcId="{7BA2426F-7593-4367-992D-3708C96BD378}" destId="{E305C9CB-450A-4D63-A96C-96E4A94E1093}" srcOrd="1" destOrd="0" presId="urn:microsoft.com/office/officeart/2005/8/layout/process4"/>
    <dgm:cxn modelId="{81377E91-6C3F-4910-9174-7F4059AC319A}" type="presParOf" srcId="{7BA2426F-7593-4367-992D-3708C96BD378}" destId="{7E17912F-1C50-4A5E-ACDE-AD75FCEF234C}" srcOrd="2" destOrd="0" presId="urn:microsoft.com/office/officeart/2005/8/layout/process4"/>
    <dgm:cxn modelId="{C76B2CBC-9046-4E43-9FD5-E6AD60BED59E}" type="presParOf" srcId="{7E17912F-1C50-4A5E-ACDE-AD75FCEF234C}" destId="{C65BF075-29C6-45EC-8FA5-770DB478D65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595EC25-E9C6-4BA0-96FB-6A7426319323}"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en-US"/>
        </a:p>
      </dgm:t>
    </dgm:pt>
    <dgm:pt modelId="{0FD6E0C3-1FB5-4FBD-BBE9-454D2DDA614B}">
      <dgm:prSet/>
      <dgm:spPr/>
      <dgm:t>
        <a:bodyPr/>
        <a:lstStyle/>
        <a:p>
          <a:pPr algn="justLow" rtl="1"/>
          <a:r>
            <a:rPr lang="fa-IR" dirty="0" smtClean="0">
              <a:cs typeface="B Zar" pitchFamily="2" charset="-78"/>
            </a:rPr>
            <a:t>وقتی بانک هرشتات در 1974 در کشور آلمان ورشکسته شد، تعدادی از پرداخت‌ها را از یک طرف دریافت کرده بود، اما قبل از این‌که پرداخت‌های متقابل را انجام دهد، مرتکب نکول شده بود. این واقعه نشان‌گر بی‌ثباتی معاملات در سیستم بانکی جهانی بود. این بی‌ثباتی‌ها در تأسیس کمیتۀ بازل برای نظارت بر بانک‌ها در سطح جهانی بسیار مؤثر بود. کمیتۀ بازل، 15 سال بعد از این واقعه، شرط کفایت سرمایه را برای سیستم بانکی تصویب کرد.</a:t>
          </a:r>
          <a:endParaRPr lang="en-US" i="1" dirty="0">
            <a:cs typeface="B Zar" pitchFamily="2" charset="-78"/>
          </a:endParaRPr>
        </a:p>
      </dgm:t>
    </dgm:pt>
    <dgm:pt modelId="{448695C5-D3AC-4E30-8E27-F6FD6997BD3B}" type="parTrans" cxnId="{535967CB-E42A-4F98-B78A-E1C851FA41F5}">
      <dgm:prSet/>
      <dgm:spPr/>
      <dgm:t>
        <a:bodyPr/>
        <a:lstStyle/>
        <a:p>
          <a:pPr algn="justLow"/>
          <a:endParaRPr lang="en-US">
            <a:cs typeface="B Zar" pitchFamily="2" charset="-78"/>
          </a:endParaRPr>
        </a:p>
      </dgm:t>
    </dgm:pt>
    <dgm:pt modelId="{C13E2D4F-11C0-4697-870D-5BFB17F5BEC0}" type="sibTrans" cxnId="{535967CB-E42A-4F98-B78A-E1C851FA41F5}">
      <dgm:prSet/>
      <dgm:spPr/>
      <dgm:t>
        <a:bodyPr/>
        <a:lstStyle/>
        <a:p>
          <a:pPr algn="justLow"/>
          <a:endParaRPr lang="en-US">
            <a:cs typeface="B Zar" pitchFamily="2" charset="-78"/>
          </a:endParaRPr>
        </a:p>
      </dgm:t>
    </dgm:pt>
    <dgm:pt modelId="{DEEAA79A-3BC7-4F05-B853-367B6DA96FE2}" type="pres">
      <dgm:prSet presAssocID="{A595EC25-E9C6-4BA0-96FB-6A7426319323}" presName="linear" presStyleCnt="0">
        <dgm:presLayoutVars>
          <dgm:animLvl val="lvl"/>
          <dgm:resizeHandles val="exact"/>
        </dgm:presLayoutVars>
      </dgm:prSet>
      <dgm:spPr/>
      <dgm:t>
        <a:bodyPr/>
        <a:lstStyle/>
        <a:p>
          <a:endParaRPr lang="en-US"/>
        </a:p>
      </dgm:t>
    </dgm:pt>
    <dgm:pt modelId="{C0E9A068-8415-40A1-A4FD-36D2B3EBAD85}" type="pres">
      <dgm:prSet presAssocID="{0FD6E0C3-1FB5-4FBD-BBE9-454D2DDA614B}" presName="parentText" presStyleLbl="node1" presStyleIdx="0" presStyleCnt="1">
        <dgm:presLayoutVars>
          <dgm:chMax val="0"/>
          <dgm:bulletEnabled val="1"/>
        </dgm:presLayoutVars>
      </dgm:prSet>
      <dgm:spPr/>
      <dgm:t>
        <a:bodyPr/>
        <a:lstStyle/>
        <a:p>
          <a:endParaRPr lang="en-US"/>
        </a:p>
      </dgm:t>
    </dgm:pt>
  </dgm:ptLst>
  <dgm:cxnLst>
    <dgm:cxn modelId="{535967CB-E42A-4F98-B78A-E1C851FA41F5}" srcId="{A595EC25-E9C6-4BA0-96FB-6A7426319323}" destId="{0FD6E0C3-1FB5-4FBD-BBE9-454D2DDA614B}" srcOrd="0" destOrd="0" parTransId="{448695C5-D3AC-4E30-8E27-F6FD6997BD3B}" sibTransId="{C13E2D4F-11C0-4697-870D-5BFB17F5BEC0}"/>
    <dgm:cxn modelId="{FE400CED-0DBD-4C21-AEAB-06FFD556F3DF}" type="presOf" srcId="{0FD6E0C3-1FB5-4FBD-BBE9-454D2DDA614B}" destId="{C0E9A068-8415-40A1-A4FD-36D2B3EBAD85}" srcOrd="0" destOrd="0" presId="urn:microsoft.com/office/officeart/2005/8/layout/vList2"/>
    <dgm:cxn modelId="{FE046BAF-76C6-44CB-84BA-FA6D3E6B8567}" type="presOf" srcId="{A595EC25-E9C6-4BA0-96FB-6A7426319323}" destId="{DEEAA79A-3BC7-4F05-B853-367B6DA96FE2}" srcOrd="0" destOrd="0" presId="urn:microsoft.com/office/officeart/2005/8/layout/vList2"/>
    <dgm:cxn modelId="{9D8DB0A4-E4F5-4C3C-AC96-4CB6B37A9ACE}" type="presParOf" srcId="{DEEAA79A-3BC7-4F05-B853-367B6DA96FE2}" destId="{C0E9A068-8415-40A1-A4FD-36D2B3EBAD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DC3CD14-0623-4ADA-996A-D504C7968CCE}" type="doc">
      <dgm:prSet loTypeId="urn:microsoft.com/office/officeart/2005/8/layout/bProcess3" loCatId="process" qsTypeId="urn:microsoft.com/office/officeart/2005/8/quickstyle/3d7" qsCatId="3D" csTypeId="urn:microsoft.com/office/officeart/2005/8/colors/accent1_5" csCatId="accent1" phldr="1"/>
      <dgm:spPr/>
      <dgm:t>
        <a:bodyPr/>
        <a:lstStyle/>
        <a:p>
          <a:endParaRPr lang="en-US"/>
        </a:p>
      </dgm:t>
    </dgm:pt>
    <dgm:pt modelId="{54835A88-2B59-4DCF-836B-320D08338D27}">
      <dgm:prSet custT="1"/>
      <dgm:spPr/>
      <dgm:t>
        <a:bodyPr/>
        <a:lstStyle/>
        <a:p>
          <a:pPr rtl="1"/>
          <a:r>
            <a:rPr lang="fa-IR" sz="1600" dirty="0" smtClean="0">
              <a:cs typeface="B Zar" pitchFamily="2" charset="-78"/>
            </a:rPr>
            <a:t>در 1993 تا 1995، نیک لسون به نفع بانک برینگز روی قرارداد آتی و اختیار معاملۀ شاخص نیکی 225 معامله می‌کرد.</a:t>
          </a:r>
          <a:endParaRPr lang="en-US" sz="1600" dirty="0">
            <a:cs typeface="B Zar" pitchFamily="2" charset="-78"/>
          </a:endParaRPr>
        </a:p>
      </dgm:t>
    </dgm:pt>
    <dgm:pt modelId="{AF36953A-C1DA-4563-8AE4-238B4A7398C6}" type="parTrans" cxnId="{18243098-A05D-4495-966D-FC1BAA57A77B}">
      <dgm:prSet/>
      <dgm:spPr/>
      <dgm:t>
        <a:bodyPr/>
        <a:lstStyle/>
        <a:p>
          <a:endParaRPr lang="en-US" sz="1600">
            <a:cs typeface="B Zar" pitchFamily="2" charset="-78"/>
          </a:endParaRPr>
        </a:p>
      </dgm:t>
    </dgm:pt>
    <dgm:pt modelId="{3E9A8832-F698-4F8B-BBF9-EC17C15ED069}" type="sibTrans" cxnId="{18243098-A05D-4495-966D-FC1BAA57A77B}">
      <dgm:prSet custT="1"/>
      <dgm:spPr/>
      <dgm:t>
        <a:bodyPr/>
        <a:lstStyle/>
        <a:p>
          <a:endParaRPr lang="en-US" sz="1600">
            <a:cs typeface="B Zar" pitchFamily="2" charset="-78"/>
          </a:endParaRPr>
        </a:p>
      </dgm:t>
    </dgm:pt>
    <dgm:pt modelId="{642033E5-2002-4B7A-9A17-47AA4E10E3B1}">
      <dgm:prSet custT="1"/>
      <dgm:spPr/>
      <dgm:t>
        <a:bodyPr/>
        <a:lstStyle/>
        <a:p>
          <a:pPr rtl="1"/>
          <a:r>
            <a:rPr lang="fa-IR" sz="1600" dirty="0" smtClean="0">
              <a:cs typeface="B Zar" pitchFamily="2" charset="-78"/>
            </a:rPr>
            <a:t>سبد آربیتراژ لسون شامل موقعیت‌های خرید و فروش شاخص در دو بازار مختلف بود.</a:t>
          </a:r>
          <a:endParaRPr lang="en-US" sz="1600" dirty="0">
            <a:cs typeface="B Zar" pitchFamily="2" charset="-78"/>
          </a:endParaRPr>
        </a:p>
      </dgm:t>
    </dgm:pt>
    <dgm:pt modelId="{A7AEB6F6-63F4-4546-BFDF-D77462A33D6E}" type="parTrans" cxnId="{08335853-12F7-4FB9-AAE7-C40B8D005554}">
      <dgm:prSet/>
      <dgm:spPr/>
      <dgm:t>
        <a:bodyPr/>
        <a:lstStyle/>
        <a:p>
          <a:endParaRPr lang="en-US" sz="1600">
            <a:cs typeface="B Zar" pitchFamily="2" charset="-78"/>
          </a:endParaRPr>
        </a:p>
      </dgm:t>
    </dgm:pt>
    <dgm:pt modelId="{E08E860C-374E-4717-B8CC-2F8A6DD4A2E6}" type="sibTrans" cxnId="{08335853-12F7-4FB9-AAE7-C40B8D005554}">
      <dgm:prSet custT="1"/>
      <dgm:spPr/>
      <dgm:t>
        <a:bodyPr/>
        <a:lstStyle/>
        <a:p>
          <a:endParaRPr lang="en-US" sz="1600">
            <a:cs typeface="B Zar" pitchFamily="2" charset="-78"/>
          </a:endParaRPr>
        </a:p>
      </dgm:t>
    </dgm:pt>
    <dgm:pt modelId="{20421548-AA17-4414-A146-D75EC8EEB35B}">
      <dgm:prSet custT="1"/>
      <dgm:spPr/>
      <dgm:t>
        <a:bodyPr/>
        <a:lstStyle/>
        <a:p>
          <a:pPr rtl="1"/>
          <a:r>
            <a:rPr lang="fa-IR" sz="1600" dirty="0" smtClean="0">
              <a:cs typeface="B Zar" pitchFamily="2" charset="-78"/>
            </a:rPr>
            <a:t>او به‌طور همزمان قراردادهای شاخص را در قیمت‌های ارزان‌تر می‌خرید و در قیمت‌های گران‌تر می‌فروخت.</a:t>
          </a:r>
          <a:endParaRPr lang="en-US" sz="1600" dirty="0">
            <a:cs typeface="B Zar" pitchFamily="2" charset="-78"/>
          </a:endParaRPr>
        </a:p>
      </dgm:t>
    </dgm:pt>
    <dgm:pt modelId="{7A4D7EFC-1114-43F8-B9A7-8B52A3443CAD}" type="parTrans" cxnId="{E185BDEF-2550-456E-B4F8-510FD0A7AEC9}">
      <dgm:prSet/>
      <dgm:spPr/>
      <dgm:t>
        <a:bodyPr/>
        <a:lstStyle/>
        <a:p>
          <a:endParaRPr lang="en-US" sz="1600">
            <a:cs typeface="B Zar" pitchFamily="2" charset="-78"/>
          </a:endParaRPr>
        </a:p>
      </dgm:t>
    </dgm:pt>
    <dgm:pt modelId="{6D2FD36D-5A24-4E5E-9634-A649BFCBB71B}" type="sibTrans" cxnId="{E185BDEF-2550-456E-B4F8-510FD0A7AEC9}">
      <dgm:prSet custT="1"/>
      <dgm:spPr/>
      <dgm:t>
        <a:bodyPr/>
        <a:lstStyle/>
        <a:p>
          <a:endParaRPr lang="en-US" sz="1600">
            <a:cs typeface="B Zar" pitchFamily="2" charset="-78"/>
          </a:endParaRPr>
        </a:p>
      </dgm:t>
    </dgm:pt>
    <dgm:pt modelId="{BA91A6E9-277B-4561-871C-61FDB459970F}">
      <dgm:prSet custT="1"/>
      <dgm:spPr/>
      <dgm:t>
        <a:bodyPr/>
        <a:lstStyle/>
        <a:p>
          <a:pPr rtl="1"/>
          <a:r>
            <a:rPr lang="fa-IR" sz="1600" dirty="0" smtClean="0">
              <a:cs typeface="B Zar" pitchFamily="2" charset="-78"/>
            </a:rPr>
            <a:t>او کم کم به به استراتژی‌های معاملاتی ریسکی‌تر روی می‌آورد.</a:t>
          </a:r>
          <a:endParaRPr lang="en-US" sz="1600" dirty="0">
            <a:cs typeface="B Zar" pitchFamily="2" charset="-78"/>
          </a:endParaRPr>
        </a:p>
      </dgm:t>
    </dgm:pt>
    <dgm:pt modelId="{82536FB9-7A3C-405F-99E7-2EE5CB0D5500}" type="parTrans" cxnId="{E0B52C20-73EA-426B-BAAB-EE9004243C32}">
      <dgm:prSet/>
      <dgm:spPr/>
      <dgm:t>
        <a:bodyPr/>
        <a:lstStyle/>
        <a:p>
          <a:endParaRPr lang="en-US" sz="1600">
            <a:cs typeface="B Zar" pitchFamily="2" charset="-78"/>
          </a:endParaRPr>
        </a:p>
      </dgm:t>
    </dgm:pt>
    <dgm:pt modelId="{D63788AE-B30F-4F69-B499-F2470C8F1095}" type="sibTrans" cxnId="{E0B52C20-73EA-426B-BAAB-EE9004243C32}">
      <dgm:prSet custT="1"/>
      <dgm:spPr/>
      <dgm:t>
        <a:bodyPr/>
        <a:lstStyle/>
        <a:p>
          <a:endParaRPr lang="en-US" sz="1600">
            <a:cs typeface="B Zar" pitchFamily="2" charset="-78"/>
          </a:endParaRPr>
        </a:p>
      </dgm:t>
    </dgm:pt>
    <dgm:pt modelId="{7BAB1D69-9FD3-4CFA-9453-E00A16045FBA}">
      <dgm:prSet custT="1"/>
      <dgm:spPr/>
      <dgm:t>
        <a:bodyPr/>
        <a:lstStyle/>
        <a:p>
          <a:pPr rtl="1"/>
          <a:r>
            <a:rPr lang="fa-IR" sz="1600" dirty="0" smtClean="0">
              <a:cs typeface="B Zar" pitchFamily="2" charset="-78"/>
            </a:rPr>
            <a:t>با کاهش شاخص در دو ماه اول سال 95، زیانی معادل 1.4 میلیارد دلار نصیب بانک می‌شود.</a:t>
          </a:r>
          <a:endParaRPr lang="en-US" sz="1600" dirty="0">
            <a:cs typeface="B Zar" pitchFamily="2" charset="-78"/>
          </a:endParaRPr>
        </a:p>
      </dgm:t>
    </dgm:pt>
    <dgm:pt modelId="{4A308B98-C85A-4B83-B053-52F432E0DCED}" type="parTrans" cxnId="{C58AB23E-1AD4-4C9D-9A3F-AB4B768E0CD8}">
      <dgm:prSet/>
      <dgm:spPr/>
      <dgm:t>
        <a:bodyPr/>
        <a:lstStyle/>
        <a:p>
          <a:endParaRPr lang="en-US" sz="1600">
            <a:cs typeface="B Zar" pitchFamily="2" charset="-78"/>
          </a:endParaRPr>
        </a:p>
      </dgm:t>
    </dgm:pt>
    <dgm:pt modelId="{3E91636B-ECDD-4ACD-BE9E-CF3A4507D887}" type="sibTrans" cxnId="{C58AB23E-1AD4-4C9D-9A3F-AB4B768E0CD8}">
      <dgm:prSet custT="1"/>
      <dgm:spPr/>
      <dgm:t>
        <a:bodyPr/>
        <a:lstStyle/>
        <a:p>
          <a:endParaRPr lang="en-US" sz="1600">
            <a:cs typeface="B Zar" pitchFamily="2" charset="-78"/>
          </a:endParaRPr>
        </a:p>
      </dgm:t>
    </dgm:pt>
    <dgm:pt modelId="{8ED9435C-527C-46DE-BBC2-0892FCF3E9FE}">
      <dgm:prSet custT="1"/>
      <dgm:spPr/>
      <dgm:t>
        <a:bodyPr/>
        <a:lstStyle/>
        <a:p>
          <a:pPr rtl="1"/>
          <a:r>
            <a:rPr lang="fa-IR" sz="1600" dirty="0" smtClean="0">
              <a:cs typeface="B Zar" pitchFamily="2" charset="-78"/>
            </a:rPr>
            <a:t>برینگز بانک در 26 فوریۀ 1995 با سابقۀ 233 ساله ورشکست می‌شود و </a:t>
          </a:r>
          <a:r>
            <a:rPr lang="fa-IR" sz="1600" smtClean="0">
              <a:cs typeface="B Zar" pitchFamily="2" charset="-78"/>
            </a:rPr>
            <a:t>به قیمت </a:t>
          </a:r>
          <a:r>
            <a:rPr lang="fa-IR" sz="1600" dirty="0" smtClean="0">
              <a:cs typeface="B Zar" pitchFamily="2" charset="-78"/>
            </a:rPr>
            <a:t>1 پوند به شرکت بیمۀ  </a:t>
          </a:r>
          <a:r>
            <a:rPr lang="en-US" sz="1600" dirty="0" smtClean="0">
              <a:cs typeface="B Zar" pitchFamily="2" charset="-78"/>
            </a:rPr>
            <a:t>ING</a:t>
          </a:r>
          <a:r>
            <a:rPr lang="fa-IR" sz="1600" dirty="0" smtClean="0">
              <a:cs typeface="B Zar" pitchFamily="2" charset="-78"/>
            </a:rPr>
            <a:t> فروخته می‌شود.</a:t>
          </a:r>
          <a:endParaRPr lang="en-US" sz="1600" dirty="0">
            <a:cs typeface="B Zar" pitchFamily="2" charset="-78"/>
          </a:endParaRPr>
        </a:p>
      </dgm:t>
    </dgm:pt>
    <dgm:pt modelId="{015A4263-7FE0-445D-BBA3-DBA6EAEAE945}" type="parTrans" cxnId="{15DDA992-2667-4607-959E-3DF1EC26530E}">
      <dgm:prSet/>
      <dgm:spPr/>
      <dgm:t>
        <a:bodyPr/>
        <a:lstStyle/>
        <a:p>
          <a:endParaRPr lang="en-US" sz="1600">
            <a:cs typeface="B Zar" pitchFamily="2" charset="-78"/>
          </a:endParaRPr>
        </a:p>
      </dgm:t>
    </dgm:pt>
    <dgm:pt modelId="{32776663-C150-4D8E-A172-0ABBF9F51EED}" type="sibTrans" cxnId="{15DDA992-2667-4607-959E-3DF1EC26530E}">
      <dgm:prSet/>
      <dgm:spPr/>
      <dgm:t>
        <a:bodyPr/>
        <a:lstStyle/>
        <a:p>
          <a:endParaRPr lang="en-US" sz="1600">
            <a:cs typeface="B Zar" pitchFamily="2" charset="-78"/>
          </a:endParaRPr>
        </a:p>
      </dgm:t>
    </dgm:pt>
    <dgm:pt modelId="{7F48945E-E477-45F2-94CD-FFC8B802FE1F}" type="pres">
      <dgm:prSet presAssocID="{4DC3CD14-0623-4ADA-996A-D504C7968CCE}" presName="Name0" presStyleCnt="0">
        <dgm:presLayoutVars>
          <dgm:dir/>
          <dgm:resizeHandles val="exact"/>
        </dgm:presLayoutVars>
      </dgm:prSet>
      <dgm:spPr/>
      <dgm:t>
        <a:bodyPr/>
        <a:lstStyle/>
        <a:p>
          <a:endParaRPr lang="en-US"/>
        </a:p>
      </dgm:t>
    </dgm:pt>
    <dgm:pt modelId="{354D546B-D713-42B4-88F1-234D3ADB1C78}" type="pres">
      <dgm:prSet presAssocID="{54835A88-2B59-4DCF-836B-320D08338D27}" presName="node" presStyleLbl="node1" presStyleIdx="0" presStyleCnt="6">
        <dgm:presLayoutVars>
          <dgm:bulletEnabled val="1"/>
        </dgm:presLayoutVars>
      </dgm:prSet>
      <dgm:spPr/>
      <dgm:t>
        <a:bodyPr/>
        <a:lstStyle/>
        <a:p>
          <a:endParaRPr lang="en-US"/>
        </a:p>
      </dgm:t>
    </dgm:pt>
    <dgm:pt modelId="{3D53B8E8-3112-433A-BE3F-117511586B12}" type="pres">
      <dgm:prSet presAssocID="{3E9A8832-F698-4F8B-BBF9-EC17C15ED069}" presName="sibTrans" presStyleLbl="sibTrans1D1" presStyleIdx="0" presStyleCnt="5"/>
      <dgm:spPr/>
      <dgm:t>
        <a:bodyPr/>
        <a:lstStyle/>
        <a:p>
          <a:endParaRPr lang="en-US"/>
        </a:p>
      </dgm:t>
    </dgm:pt>
    <dgm:pt modelId="{B94065FD-33D4-4C10-B293-889BE831E70E}" type="pres">
      <dgm:prSet presAssocID="{3E9A8832-F698-4F8B-BBF9-EC17C15ED069}" presName="connectorText" presStyleLbl="sibTrans1D1" presStyleIdx="0" presStyleCnt="5"/>
      <dgm:spPr/>
      <dgm:t>
        <a:bodyPr/>
        <a:lstStyle/>
        <a:p>
          <a:endParaRPr lang="en-US"/>
        </a:p>
      </dgm:t>
    </dgm:pt>
    <dgm:pt modelId="{3031D9CC-4658-4D8E-BC5F-B80C82D173EB}" type="pres">
      <dgm:prSet presAssocID="{642033E5-2002-4B7A-9A17-47AA4E10E3B1}" presName="node" presStyleLbl="node1" presStyleIdx="1" presStyleCnt="6">
        <dgm:presLayoutVars>
          <dgm:bulletEnabled val="1"/>
        </dgm:presLayoutVars>
      </dgm:prSet>
      <dgm:spPr/>
      <dgm:t>
        <a:bodyPr/>
        <a:lstStyle/>
        <a:p>
          <a:endParaRPr lang="en-US"/>
        </a:p>
      </dgm:t>
    </dgm:pt>
    <dgm:pt modelId="{F0077B07-27E2-4DD4-8CC7-13C26D8788A8}" type="pres">
      <dgm:prSet presAssocID="{E08E860C-374E-4717-B8CC-2F8A6DD4A2E6}" presName="sibTrans" presStyleLbl="sibTrans1D1" presStyleIdx="1" presStyleCnt="5"/>
      <dgm:spPr/>
      <dgm:t>
        <a:bodyPr/>
        <a:lstStyle/>
        <a:p>
          <a:endParaRPr lang="en-US"/>
        </a:p>
      </dgm:t>
    </dgm:pt>
    <dgm:pt modelId="{425DC960-1EFC-4AFB-8EC9-E172C9325D6E}" type="pres">
      <dgm:prSet presAssocID="{E08E860C-374E-4717-B8CC-2F8A6DD4A2E6}" presName="connectorText" presStyleLbl="sibTrans1D1" presStyleIdx="1" presStyleCnt="5"/>
      <dgm:spPr/>
      <dgm:t>
        <a:bodyPr/>
        <a:lstStyle/>
        <a:p>
          <a:endParaRPr lang="en-US"/>
        </a:p>
      </dgm:t>
    </dgm:pt>
    <dgm:pt modelId="{4D6398CC-DB39-42DF-9520-A23ADF53D499}" type="pres">
      <dgm:prSet presAssocID="{20421548-AA17-4414-A146-D75EC8EEB35B}" presName="node" presStyleLbl="node1" presStyleIdx="2" presStyleCnt="6">
        <dgm:presLayoutVars>
          <dgm:bulletEnabled val="1"/>
        </dgm:presLayoutVars>
      </dgm:prSet>
      <dgm:spPr/>
      <dgm:t>
        <a:bodyPr/>
        <a:lstStyle/>
        <a:p>
          <a:endParaRPr lang="en-US"/>
        </a:p>
      </dgm:t>
    </dgm:pt>
    <dgm:pt modelId="{FA447B39-D170-4C4E-A7EE-0D1BF18C6ACE}" type="pres">
      <dgm:prSet presAssocID="{6D2FD36D-5A24-4E5E-9634-A649BFCBB71B}" presName="sibTrans" presStyleLbl="sibTrans1D1" presStyleIdx="2" presStyleCnt="5"/>
      <dgm:spPr/>
      <dgm:t>
        <a:bodyPr/>
        <a:lstStyle/>
        <a:p>
          <a:endParaRPr lang="en-US"/>
        </a:p>
      </dgm:t>
    </dgm:pt>
    <dgm:pt modelId="{B352794D-7C34-43AB-95D6-2790951C526A}" type="pres">
      <dgm:prSet presAssocID="{6D2FD36D-5A24-4E5E-9634-A649BFCBB71B}" presName="connectorText" presStyleLbl="sibTrans1D1" presStyleIdx="2" presStyleCnt="5"/>
      <dgm:spPr/>
      <dgm:t>
        <a:bodyPr/>
        <a:lstStyle/>
        <a:p>
          <a:endParaRPr lang="en-US"/>
        </a:p>
      </dgm:t>
    </dgm:pt>
    <dgm:pt modelId="{6D6FDD42-068B-4741-A775-6930A8CFAF69}" type="pres">
      <dgm:prSet presAssocID="{BA91A6E9-277B-4561-871C-61FDB459970F}" presName="node" presStyleLbl="node1" presStyleIdx="3" presStyleCnt="6">
        <dgm:presLayoutVars>
          <dgm:bulletEnabled val="1"/>
        </dgm:presLayoutVars>
      </dgm:prSet>
      <dgm:spPr/>
      <dgm:t>
        <a:bodyPr/>
        <a:lstStyle/>
        <a:p>
          <a:endParaRPr lang="en-US"/>
        </a:p>
      </dgm:t>
    </dgm:pt>
    <dgm:pt modelId="{FB2552BF-B526-4F77-A842-FD02D582DB33}" type="pres">
      <dgm:prSet presAssocID="{D63788AE-B30F-4F69-B499-F2470C8F1095}" presName="sibTrans" presStyleLbl="sibTrans1D1" presStyleIdx="3" presStyleCnt="5"/>
      <dgm:spPr/>
      <dgm:t>
        <a:bodyPr/>
        <a:lstStyle/>
        <a:p>
          <a:endParaRPr lang="en-US"/>
        </a:p>
      </dgm:t>
    </dgm:pt>
    <dgm:pt modelId="{9075B65B-AC30-48EE-B61D-C292277AE950}" type="pres">
      <dgm:prSet presAssocID="{D63788AE-B30F-4F69-B499-F2470C8F1095}" presName="connectorText" presStyleLbl="sibTrans1D1" presStyleIdx="3" presStyleCnt="5"/>
      <dgm:spPr/>
      <dgm:t>
        <a:bodyPr/>
        <a:lstStyle/>
        <a:p>
          <a:endParaRPr lang="en-US"/>
        </a:p>
      </dgm:t>
    </dgm:pt>
    <dgm:pt modelId="{6AA1A7C8-81D7-4F71-A15B-3F7990C99F35}" type="pres">
      <dgm:prSet presAssocID="{7BAB1D69-9FD3-4CFA-9453-E00A16045FBA}" presName="node" presStyleLbl="node1" presStyleIdx="4" presStyleCnt="6">
        <dgm:presLayoutVars>
          <dgm:bulletEnabled val="1"/>
        </dgm:presLayoutVars>
      </dgm:prSet>
      <dgm:spPr/>
      <dgm:t>
        <a:bodyPr/>
        <a:lstStyle/>
        <a:p>
          <a:endParaRPr lang="en-US"/>
        </a:p>
      </dgm:t>
    </dgm:pt>
    <dgm:pt modelId="{E26DDFDE-E5C1-4B00-AA19-41BC7165F564}" type="pres">
      <dgm:prSet presAssocID="{3E91636B-ECDD-4ACD-BE9E-CF3A4507D887}" presName="sibTrans" presStyleLbl="sibTrans1D1" presStyleIdx="4" presStyleCnt="5"/>
      <dgm:spPr/>
      <dgm:t>
        <a:bodyPr/>
        <a:lstStyle/>
        <a:p>
          <a:endParaRPr lang="en-US"/>
        </a:p>
      </dgm:t>
    </dgm:pt>
    <dgm:pt modelId="{F19DE70B-2F16-46A4-AEE6-D5AD12291BB3}" type="pres">
      <dgm:prSet presAssocID="{3E91636B-ECDD-4ACD-BE9E-CF3A4507D887}" presName="connectorText" presStyleLbl="sibTrans1D1" presStyleIdx="4" presStyleCnt="5"/>
      <dgm:spPr/>
      <dgm:t>
        <a:bodyPr/>
        <a:lstStyle/>
        <a:p>
          <a:endParaRPr lang="en-US"/>
        </a:p>
      </dgm:t>
    </dgm:pt>
    <dgm:pt modelId="{4A8054F1-0B47-43C5-BC42-094088F3FF38}" type="pres">
      <dgm:prSet presAssocID="{8ED9435C-527C-46DE-BBC2-0892FCF3E9FE}" presName="node" presStyleLbl="node1" presStyleIdx="5" presStyleCnt="6">
        <dgm:presLayoutVars>
          <dgm:bulletEnabled val="1"/>
        </dgm:presLayoutVars>
      </dgm:prSet>
      <dgm:spPr/>
      <dgm:t>
        <a:bodyPr/>
        <a:lstStyle/>
        <a:p>
          <a:endParaRPr lang="en-US"/>
        </a:p>
      </dgm:t>
    </dgm:pt>
  </dgm:ptLst>
  <dgm:cxnLst>
    <dgm:cxn modelId="{80BDF217-4F97-4CA9-AB5C-3F0B6814C15E}" type="presOf" srcId="{BA91A6E9-277B-4561-871C-61FDB459970F}" destId="{6D6FDD42-068B-4741-A775-6930A8CFAF69}" srcOrd="0" destOrd="0" presId="urn:microsoft.com/office/officeart/2005/8/layout/bProcess3"/>
    <dgm:cxn modelId="{08335853-12F7-4FB9-AAE7-C40B8D005554}" srcId="{4DC3CD14-0623-4ADA-996A-D504C7968CCE}" destId="{642033E5-2002-4B7A-9A17-47AA4E10E3B1}" srcOrd="1" destOrd="0" parTransId="{A7AEB6F6-63F4-4546-BFDF-D77462A33D6E}" sibTransId="{E08E860C-374E-4717-B8CC-2F8A6DD4A2E6}"/>
    <dgm:cxn modelId="{18243098-A05D-4495-966D-FC1BAA57A77B}" srcId="{4DC3CD14-0623-4ADA-996A-D504C7968CCE}" destId="{54835A88-2B59-4DCF-836B-320D08338D27}" srcOrd="0" destOrd="0" parTransId="{AF36953A-C1DA-4563-8AE4-238B4A7398C6}" sibTransId="{3E9A8832-F698-4F8B-BBF9-EC17C15ED069}"/>
    <dgm:cxn modelId="{15DDA992-2667-4607-959E-3DF1EC26530E}" srcId="{4DC3CD14-0623-4ADA-996A-D504C7968CCE}" destId="{8ED9435C-527C-46DE-BBC2-0892FCF3E9FE}" srcOrd="5" destOrd="0" parTransId="{015A4263-7FE0-445D-BBA3-DBA6EAEAE945}" sibTransId="{32776663-C150-4D8E-A172-0ABBF9F51EED}"/>
    <dgm:cxn modelId="{33305B95-AB7B-493E-95D7-9E4D36EFCF33}" type="presOf" srcId="{E08E860C-374E-4717-B8CC-2F8A6DD4A2E6}" destId="{425DC960-1EFC-4AFB-8EC9-E172C9325D6E}" srcOrd="1" destOrd="0" presId="urn:microsoft.com/office/officeart/2005/8/layout/bProcess3"/>
    <dgm:cxn modelId="{E185BDEF-2550-456E-B4F8-510FD0A7AEC9}" srcId="{4DC3CD14-0623-4ADA-996A-D504C7968CCE}" destId="{20421548-AA17-4414-A146-D75EC8EEB35B}" srcOrd="2" destOrd="0" parTransId="{7A4D7EFC-1114-43F8-B9A7-8B52A3443CAD}" sibTransId="{6D2FD36D-5A24-4E5E-9634-A649BFCBB71B}"/>
    <dgm:cxn modelId="{86BB738A-EE03-4110-B3E0-04A88FF42974}" type="presOf" srcId="{54835A88-2B59-4DCF-836B-320D08338D27}" destId="{354D546B-D713-42B4-88F1-234D3ADB1C78}" srcOrd="0" destOrd="0" presId="urn:microsoft.com/office/officeart/2005/8/layout/bProcess3"/>
    <dgm:cxn modelId="{23F51F6B-CF4D-4AC9-A82F-FA244164916F}" type="presOf" srcId="{642033E5-2002-4B7A-9A17-47AA4E10E3B1}" destId="{3031D9CC-4658-4D8E-BC5F-B80C82D173EB}" srcOrd="0" destOrd="0" presId="urn:microsoft.com/office/officeart/2005/8/layout/bProcess3"/>
    <dgm:cxn modelId="{C58AB23E-1AD4-4C9D-9A3F-AB4B768E0CD8}" srcId="{4DC3CD14-0623-4ADA-996A-D504C7968CCE}" destId="{7BAB1D69-9FD3-4CFA-9453-E00A16045FBA}" srcOrd="4" destOrd="0" parTransId="{4A308B98-C85A-4B83-B053-52F432E0DCED}" sibTransId="{3E91636B-ECDD-4ACD-BE9E-CF3A4507D887}"/>
    <dgm:cxn modelId="{2E5E7069-C25B-42A1-A716-1CC9466AE65C}" type="presOf" srcId="{6D2FD36D-5A24-4E5E-9634-A649BFCBB71B}" destId="{B352794D-7C34-43AB-95D6-2790951C526A}" srcOrd="1" destOrd="0" presId="urn:microsoft.com/office/officeart/2005/8/layout/bProcess3"/>
    <dgm:cxn modelId="{A109D7C4-0683-4536-9C4D-32CCC59DA430}" type="presOf" srcId="{3E91636B-ECDD-4ACD-BE9E-CF3A4507D887}" destId="{F19DE70B-2F16-46A4-AEE6-D5AD12291BB3}" srcOrd="1" destOrd="0" presId="urn:microsoft.com/office/officeart/2005/8/layout/bProcess3"/>
    <dgm:cxn modelId="{8CF39AAE-F0A9-44F6-BE41-93E4456E9C6D}" type="presOf" srcId="{3E9A8832-F698-4F8B-BBF9-EC17C15ED069}" destId="{B94065FD-33D4-4C10-B293-889BE831E70E}" srcOrd="1" destOrd="0" presId="urn:microsoft.com/office/officeart/2005/8/layout/bProcess3"/>
    <dgm:cxn modelId="{0F467282-66ED-4A81-B3FD-3CEB330839A2}" type="presOf" srcId="{3E91636B-ECDD-4ACD-BE9E-CF3A4507D887}" destId="{E26DDFDE-E5C1-4B00-AA19-41BC7165F564}" srcOrd="0" destOrd="0" presId="urn:microsoft.com/office/officeart/2005/8/layout/bProcess3"/>
    <dgm:cxn modelId="{F1730902-2CAF-447E-9052-8FE80DEB45E1}" type="presOf" srcId="{20421548-AA17-4414-A146-D75EC8EEB35B}" destId="{4D6398CC-DB39-42DF-9520-A23ADF53D499}" srcOrd="0" destOrd="0" presId="urn:microsoft.com/office/officeart/2005/8/layout/bProcess3"/>
    <dgm:cxn modelId="{B7CDB528-C88C-4B65-AE11-7AC9B0A2F3B3}" type="presOf" srcId="{3E9A8832-F698-4F8B-BBF9-EC17C15ED069}" destId="{3D53B8E8-3112-433A-BE3F-117511586B12}" srcOrd="0" destOrd="0" presId="urn:microsoft.com/office/officeart/2005/8/layout/bProcess3"/>
    <dgm:cxn modelId="{93B4A21E-9CDD-4E65-87D5-E01C15BDB9E8}" type="presOf" srcId="{D63788AE-B30F-4F69-B499-F2470C8F1095}" destId="{9075B65B-AC30-48EE-B61D-C292277AE950}" srcOrd="1" destOrd="0" presId="urn:microsoft.com/office/officeart/2005/8/layout/bProcess3"/>
    <dgm:cxn modelId="{76998A74-3FD3-483C-8F37-131A1058ECE7}" type="presOf" srcId="{D63788AE-B30F-4F69-B499-F2470C8F1095}" destId="{FB2552BF-B526-4F77-A842-FD02D582DB33}" srcOrd="0" destOrd="0" presId="urn:microsoft.com/office/officeart/2005/8/layout/bProcess3"/>
    <dgm:cxn modelId="{0463AC32-FB61-4371-B4FA-FC43B18BF54E}" type="presOf" srcId="{7BAB1D69-9FD3-4CFA-9453-E00A16045FBA}" destId="{6AA1A7C8-81D7-4F71-A15B-3F7990C99F35}" srcOrd="0" destOrd="0" presId="urn:microsoft.com/office/officeart/2005/8/layout/bProcess3"/>
    <dgm:cxn modelId="{04EDC5EC-6929-451B-BAC4-1508DB19365E}" type="presOf" srcId="{8ED9435C-527C-46DE-BBC2-0892FCF3E9FE}" destId="{4A8054F1-0B47-43C5-BC42-094088F3FF38}" srcOrd="0" destOrd="0" presId="urn:microsoft.com/office/officeart/2005/8/layout/bProcess3"/>
    <dgm:cxn modelId="{4198F558-4B20-4582-97F6-2E0775EB5BB3}" type="presOf" srcId="{6D2FD36D-5A24-4E5E-9634-A649BFCBB71B}" destId="{FA447B39-D170-4C4E-A7EE-0D1BF18C6ACE}" srcOrd="0" destOrd="0" presId="urn:microsoft.com/office/officeart/2005/8/layout/bProcess3"/>
    <dgm:cxn modelId="{172CB05C-CDA0-42A2-A62B-318CCF9B9BC9}" type="presOf" srcId="{4DC3CD14-0623-4ADA-996A-D504C7968CCE}" destId="{7F48945E-E477-45F2-94CD-FFC8B802FE1F}" srcOrd="0" destOrd="0" presId="urn:microsoft.com/office/officeart/2005/8/layout/bProcess3"/>
    <dgm:cxn modelId="{C0E955CE-47FA-43E6-AB9D-D7BE07209D21}" type="presOf" srcId="{E08E860C-374E-4717-B8CC-2F8A6DD4A2E6}" destId="{F0077B07-27E2-4DD4-8CC7-13C26D8788A8}" srcOrd="0" destOrd="0" presId="urn:microsoft.com/office/officeart/2005/8/layout/bProcess3"/>
    <dgm:cxn modelId="{E0B52C20-73EA-426B-BAAB-EE9004243C32}" srcId="{4DC3CD14-0623-4ADA-996A-D504C7968CCE}" destId="{BA91A6E9-277B-4561-871C-61FDB459970F}" srcOrd="3" destOrd="0" parTransId="{82536FB9-7A3C-405F-99E7-2EE5CB0D5500}" sibTransId="{D63788AE-B30F-4F69-B499-F2470C8F1095}"/>
    <dgm:cxn modelId="{0FEA0098-22B9-4B50-A3B6-83445C9CC949}" type="presParOf" srcId="{7F48945E-E477-45F2-94CD-FFC8B802FE1F}" destId="{354D546B-D713-42B4-88F1-234D3ADB1C78}" srcOrd="0" destOrd="0" presId="urn:microsoft.com/office/officeart/2005/8/layout/bProcess3"/>
    <dgm:cxn modelId="{7A10810A-DD63-4D9D-BC76-40E6451FB0DD}" type="presParOf" srcId="{7F48945E-E477-45F2-94CD-FFC8B802FE1F}" destId="{3D53B8E8-3112-433A-BE3F-117511586B12}" srcOrd="1" destOrd="0" presId="urn:microsoft.com/office/officeart/2005/8/layout/bProcess3"/>
    <dgm:cxn modelId="{1BEFA287-4A7B-4680-95D3-43A7DFEE2D1C}" type="presParOf" srcId="{3D53B8E8-3112-433A-BE3F-117511586B12}" destId="{B94065FD-33D4-4C10-B293-889BE831E70E}" srcOrd="0" destOrd="0" presId="urn:microsoft.com/office/officeart/2005/8/layout/bProcess3"/>
    <dgm:cxn modelId="{D078C108-C301-4EEE-A1DC-C10C6B59CF4A}" type="presParOf" srcId="{7F48945E-E477-45F2-94CD-FFC8B802FE1F}" destId="{3031D9CC-4658-4D8E-BC5F-B80C82D173EB}" srcOrd="2" destOrd="0" presId="urn:microsoft.com/office/officeart/2005/8/layout/bProcess3"/>
    <dgm:cxn modelId="{73E7F1E4-7032-4D5E-9984-BC61E41E3987}" type="presParOf" srcId="{7F48945E-E477-45F2-94CD-FFC8B802FE1F}" destId="{F0077B07-27E2-4DD4-8CC7-13C26D8788A8}" srcOrd="3" destOrd="0" presId="urn:microsoft.com/office/officeart/2005/8/layout/bProcess3"/>
    <dgm:cxn modelId="{58B7A3B1-B213-47EE-BF9E-0F102EDBC619}" type="presParOf" srcId="{F0077B07-27E2-4DD4-8CC7-13C26D8788A8}" destId="{425DC960-1EFC-4AFB-8EC9-E172C9325D6E}" srcOrd="0" destOrd="0" presId="urn:microsoft.com/office/officeart/2005/8/layout/bProcess3"/>
    <dgm:cxn modelId="{03276AEF-4A7D-4B51-A40A-591853FD26B2}" type="presParOf" srcId="{7F48945E-E477-45F2-94CD-FFC8B802FE1F}" destId="{4D6398CC-DB39-42DF-9520-A23ADF53D499}" srcOrd="4" destOrd="0" presId="urn:microsoft.com/office/officeart/2005/8/layout/bProcess3"/>
    <dgm:cxn modelId="{FC8C49FC-2AF4-40BB-83DE-B08EA66A3C73}" type="presParOf" srcId="{7F48945E-E477-45F2-94CD-FFC8B802FE1F}" destId="{FA447B39-D170-4C4E-A7EE-0D1BF18C6ACE}" srcOrd="5" destOrd="0" presId="urn:microsoft.com/office/officeart/2005/8/layout/bProcess3"/>
    <dgm:cxn modelId="{8ED78804-42B8-4C51-ABDF-21804BC9820C}" type="presParOf" srcId="{FA447B39-D170-4C4E-A7EE-0D1BF18C6ACE}" destId="{B352794D-7C34-43AB-95D6-2790951C526A}" srcOrd="0" destOrd="0" presId="urn:microsoft.com/office/officeart/2005/8/layout/bProcess3"/>
    <dgm:cxn modelId="{038AEA68-CBDF-4BB7-B0E0-7D23EEAA71D6}" type="presParOf" srcId="{7F48945E-E477-45F2-94CD-FFC8B802FE1F}" destId="{6D6FDD42-068B-4741-A775-6930A8CFAF69}" srcOrd="6" destOrd="0" presId="urn:microsoft.com/office/officeart/2005/8/layout/bProcess3"/>
    <dgm:cxn modelId="{A008435B-5AAB-412D-8B4A-75F2AB86A420}" type="presParOf" srcId="{7F48945E-E477-45F2-94CD-FFC8B802FE1F}" destId="{FB2552BF-B526-4F77-A842-FD02D582DB33}" srcOrd="7" destOrd="0" presId="urn:microsoft.com/office/officeart/2005/8/layout/bProcess3"/>
    <dgm:cxn modelId="{9E251E25-B932-444E-A70B-57442C8CFE5F}" type="presParOf" srcId="{FB2552BF-B526-4F77-A842-FD02D582DB33}" destId="{9075B65B-AC30-48EE-B61D-C292277AE950}" srcOrd="0" destOrd="0" presId="urn:microsoft.com/office/officeart/2005/8/layout/bProcess3"/>
    <dgm:cxn modelId="{C15A59BF-7CD3-4174-ADDD-32AFF0231A74}" type="presParOf" srcId="{7F48945E-E477-45F2-94CD-FFC8B802FE1F}" destId="{6AA1A7C8-81D7-4F71-A15B-3F7990C99F35}" srcOrd="8" destOrd="0" presId="urn:microsoft.com/office/officeart/2005/8/layout/bProcess3"/>
    <dgm:cxn modelId="{69439C6F-07E1-4EC2-B01C-E41926C9801B}" type="presParOf" srcId="{7F48945E-E477-45F2-94CD-FFC8B802FE1F}" destId="{E26DDFDE-E5C1-4B00-AA19-41BC7165F564}" srcOrd="9" destOrd="0" presId="urn:microsoft.com/office/officeart/2005/8/layout/bProcess3"/>
    <dgm:cxn modelId="{071B7771-16AC-4E79-83ED-368015F5FE2B}" type="presParOf" srcId="{E26DDFDE-E5C1-4B00-AA19-41BC7165F564}" destId="{F19DE70B-2F16-46A4-AEE6-D5AD12291BB3}" srcOrd="0" destOrd="0" presId="urn:microsoft.com/office/officeart/2005/8/layout/bProcess3"/>
    <dgm:cxn modelId="{0F06B9C5-B1F8-4245-9700-79C0CD7DCCE4}" type="presParOf" srcId="{7F48945E-E477-45F2-94CD-FFC8B802FE1F}" destId="{4A8054F1-0B47-43C5-BC42-094088F3FF38}"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CD06958-8CE8-451C-9644-DFE9E7B7C38F}"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83DC284C-8769-4B91-9E04-A42BFFFAE947}">
      <dgm:prSet/>
      <dgm:spPr/>
      <dgm:t>
        <a:bodyPr/>
        <a:lstStyle/>
        <a:p>
          <a:pPr algn="ctr" rtl="1"/>
          <a:r>
            <a:rPr lang="fa-IR" dirty="0" smtClean="0">
              <a:cs typeface="B Zar" pitchFamily="2" charset="-78"/>
            </a:rPr>
            <a:t>کوئکو آدبولی (</a:t>
          </a:r>
          <a:r>
            <a:rPr lang="en-US" dirty="0" smtClean="0">
              <a:cs typeface="B Zar" pitchFamily="2" charset="-78"/>
            </a:rPr>
            <a:t>(</a:t>
          </a:r>
          <a:r>
            <a:rPr lang="en-US" dirty="0" err="1" smtClean="0">
              <a:cs typeface="B Zar" pitchFamily="2" charset="-78"/>
            </a:rPr>
            <a:t>Kweku</a:t>
          </a:r>
          <a:r>
            <a:rPr lang="en-US" dirty="0" smtClean="0">
              <a:cs typeface="B Zar" pitchFamily="2" charset="-78"/>
            </a:rPr>
            <a:t> </a:t>
          </a:r>
          <a:r>
            <a:rPr lang="en-US" dirty="0" err="1" smtClean="0">
              <a:cs typeface="B Zar" pitchFamily="2" charset="-78"/>
            </a:rPr>
            <a:t>Adeboli</a:t>
          </a:r>
          <a:r>
            <a:rPr lang="fa-IR" dirty="0" smtClean="0">
              <a:cs typeface="B Zar" pitchFamily="2" charset="-78"/>
            </a:rPr>
            <a:t> در سپتامبر 2011، با معاملاتی 2.3 میلیون دلار به </a:t>
          </a:r>
          <a:r>
            <a:rPr lang="en-US" dirty="0" smtClean="0">
              <a:cs typeface="B Zar" pitchFamily="2" charset="-78"/>
            </a:rPr>
            <a:t>UBS</a:t>
          </a:r>
          <a:r>
            <a:rPr lang="fa-IR" dirty="0" smtClean="0">
              <a:cs typeface="B Zar" pitchFamily="2" charset="-78"/>
            </a:rPr>
            <a:t> زیان رساند.</a:t>
          </a:r>
          <a:endParaRPr lang="en-US" dirty="0">
            <a:cs typeface="B Zar" pitchFamily="2" charset="-78"/>
          </a:endParaRPr>
        </a:p>
      </dgm:t>
    </dgm:pt>
    <dgm:pt modelId="{0E3AE957-7EC2-4491-A74E-862C086BC4F0}" type="parTrans" cxnId="{40A00A88-8716-4F61-A99A-FBFC7774F7AA}">
      <dgm:prSet/>
      <dgm:spPr/>
      <dgm:t>
        <a:bodyPr/>
        <a:lstStyle/>
        <a:p>
          <a:endParaRPr lang="en-US"/>
        </a:p>
      </dgm:t>
    </dgm:pt>
    <dgm:pt modelId="{47F4F800-84DC-4107-BAA1-856657A3BEBB}" type="sibTrans" cxnId="{40A00A88-8716-4F61-A99A-FBFC7774F7AA}">
      <dgm:prSet/>
      <dgm:spPr/>
      <dgm:t>
        <a:bodyPr/>
        <a:lstStyle/>
        <a:p>
          <a:endParaRPr lang="en-US"/>
        </a:p>
      </dgm:t>
    </dgm:pt>
    <dgm:pt modelId="{07840C4A-8667-4A37-AA08-915BAD07359D}">
      <dgm:prSet/>
      <dgm:spPr/>
      <dgm:t>
        <a:bodyPr/>
        <a:lstStyle/>
        <a:p>
          <a:pPr rtl="1"/>
          <a:r>
            <a:rPr lang="fa-IR" dirty="0" smtClean="0">
              <a:cs typeface="B Zar" pitchFamily="2" charset="-78"/>
            </a:rPr>
            <a:t>علت ایجاد چنین اشتباه عملیاتی گزارش شد.</a:t>
          </a:r>
          <a:endParaRPr lang="en-US" dirty="0">
            <a:cs typeface="B Zar" pitchFamily="2" charset="-78"/>
          </a:endParaRPr>
        </a:p>
      </dgm:t>
    </dgm:pt>
    <dgm:pt modelId="{28AFB609-7A8F-4566-896F-3F9F0D00F99B}" type="parTrans" cxnId="{04ABD08D-8888-49CC-87F2-7D9806522E40}">
      <dgm:prSet/>
      <dgm:spPr/>
      <dgm:t>
        <a:bodyPr/>
        <a:lstStyle/>
        <a:p>
          <a:endParaRPr lang="en-US"/>
        </a:p>
      </dgm:t>
    </dgm:pt>
    <dgm:pt modelId="{6C58532C-404C-476D-9B6B-AF1CCD857103}" type="sibTrans" cxnId="{04ABD08D-8888-49CC-87F2-7D9806522E40}">
      <dgm:prSet/>
      <dgm:spPr/>
      <dgm:t>
        <a:bodyPr/>
        <a:lstStyle/>
        <a:p>
          <a:endParaRPr lang="en-US"/>
        </a:p>
      </dgm:t>
    </dgm:pt>
    <dgm:pt modelId="{4CAAE748-A932-4E68-BA12-54ECA6320D86}" type="pres">
      <dgm:prSet presAssocID="{8CD06958-8CE8-451C-9644-DFE9E7B7C38F}" presName="linearFlow" presStyleCnt="0">
        <dgm:presLayoutVars>
          <dgm:dir/>
          <dgm:animLvl val="lvl"/>
          <dgm:resizeHandles val="exact"/>
        </dgm:presLayoutVars>
      </dgm:prSet>
      <dgm:spPr/>
      <dgm:t>
        <a:bodyPr/>
        <a:lstStyle/>
        <a:p>
          <a:endParaRPr lang="en-US"/>
        </a:p>
      </dgm:t>
    </dgm:pt>
    <dgm:pt modelId="{AA91A585-66C1-48B3-9490-D2EE62A3A582}" type="pres">
      <dgm:prSet presAssocID="{83DC284C-8769-4B91-9E04-A42BFFFAE947}" presName="composite" presStyleCnt="0"/>
      <dgm:spPr/>
      <dgm:t>
        <a:bodyPr/>
        <a:lstStyle/>
        <a:p>
          <a:endParaRPr lang="en-US"/>
        </a:p>
      </dgm:t>
    </dgm:pt>
    <dgm:pt modelId="{47926B2A-26C9-4989-8D76-7F00DBE67A73}" type="pres">
      <dgm:prSet presAssocID="{83DC284C-8769-4B91-9E04-A42BFFFAE947}" presName="parentText" presStyleLbl="alignNode1" presStyleIdx="0" presStyleCnt="1">
        <dgm:presLayoutVars>
          <dgm:chMax val="1"/>
          <dgm:bulletEnabled val="1"/>
        </dgm:presLayoutVars>
      </dgm:prSet>
      <dgm:spPr/>
      <dgm:t>
        <a:bodyPr/>
        <a:lstStyle/>
        <a:p>
          <a:endParaRPr lang="en-US"/>
        </a:p>
      </dgm:t>
    </dgm:pt>
    <dgm:pt modelId="{438568D3-B9AC-4BBE-89FD-25DD4E04B790}" type="pres">
      <dgm:prSet presAssocID="{83DC284C-8769-4B91-9E04-A42BFFFAE947}" presName="descendantText" presStyleLbl="alignAcc1" presStyleIdx="0" presStyleCnt="1">
        <dgm:presLayoutVars>
          <dgm:bulletEnabled val="1"/>
        </dgm:presLayoutVars>
      </dgm:prSet>
      <dgm:spPr/>
      <dgm:t>
        <a:bodyPr/>
        <a:lstStyle/>
        <a:p>
          <a:endParaRPr lang="en-US"/>
        </a:p>
      </dgm:t>
    </dgm:pt>
  </dgm:ptLst>
  <dgm:cxnLst>
    <dgm:cxn modelId="{40A00A88-8716-4F61-A99A-FBFC7774F7AA}" srcId="{8CD06958-8CE8-451C-9644-DFE9E7B7C38F}" destId="{83DC284C-8769-4B91-9E04-A42BFFFAE947}" srcOrd="0" destOrd="0" parTransId="{0E3AE957-7EC2-4491-A74E-862C086BC4F0}" sibTransId="{47F4F800-84DC-4107-BAA1-856657A3BEBB}"/>
    <dgm:cxn modelId="{2EB6AA3B-1D08-4237-BEA3-3A46FF6535DB}" type="presOf" srcId="{8CD06958-8CE8-451C-9644-DFE9E7B7C38F}" destId="{4CAAE748-A932-4E68-BA12-54ECA6320D86}" srcOrd="0" destOrd="0" presId="urn:microsoft.com/office/officeart/2005/8/layout/chevron2"/>
    <dgm:cxn modelId="{04ABD08D-8888-49CC-87F2-7D9806522E40}" srcId="{83DC284C-8769-4B91-9E04-A42BFFFAE947}" destId="{07840C4A-8667-4A37-AA08-915BAD07359D}" srcOrd="0" destOrd="0" parTransId="{28AFB609-7A8F-4566-896F-3F9F0D00F99B}" sibTransId="{6C58532C-404C-476D-9B6B-AF1CCD857103}"/>
    <dgm:cxn modelId="{DF5A5D28-17F7-4AB1-B96F-E6BC36599FBF}" type="presOf" srcId="{07840C4A-8667-4A37-AA08-915BAD07359D}" destId="{438568D3-B9AC-4BBE-89FD-25DD4E04B790}" srcOrd="0" destOrd="0" presId="urn:microsoft.com/office/officeart/2005/8/layout/chevron2"/>
    <dgm:cxn modelId="{2FADA6D1-40F7-4ECC-81F6-492282AA25FA}" type="presOf" srcId="{83DC284C-8769-4B91-9E04-A42BFFFAE947}" destId="{47926B2A-26C9-4989-8D76-7F00DBE67A73}" srcOrd="0" destOrd="0" presId="urn:microsoft.com/office/officeart/2005/8/layout/chevron2"/>
    <dgm:cxn modelId="{DC7CEEEF-BFC5-4BC6-9E27-A91620EEBB5F}" type="presParOf" srcId="{4CAAE748-A932-4E68-BA12-54ECA6320D86}" destId="{AA91A585-66C1-48B3-9490-D2EE62A3A582}" srcOrd="0" destOrd="0" presId="urn:microsoft.com/office/officeart/2005/8/layout/chevron2"/>
    <dgm:cxn modelId="{8CB5DFEB-A7EF-46E2-B9D2-7A9A78729881}" type="presParOf" srcId="{AA91A585-66C1-48B3-9490-D2EE62A3A582}" destId="{47926B2A-26C9-4989-8D76-7F00DBE67A73}" srcOrd="0" destOrd="0" presId="urn:microsoft.com/office/officeart/2005/8/layout/chevron2"/>
    <dgm:cxn modelId="{4FB6C101-F35A-4CA8-9500-BB5D4AD4BC6F}" type="presParOf" srcId="{AA91A585-66C1-48B3-9490-D2EE62A3A582}" destId="{438568D3-B9AC-4BBE-89FD-25DD4E04B79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2" csCatId="colorful" phldr="1"/>
      <dgm:spPr/>
      <dgm:t>
        <a:bodyPr/>
        <a:lstStyle/>
        <a:p>
          <a:endParaRPr lang="en-US"/>
        </a:p>
      </dgm:t>
    </dgm:pt>
    <dgm:pt modelId="{A69FAB76-40AE-4525-86FA-1AA106855CA0}">
      <dgm:prSet custT="1"/>
      <dgm:spPr/>
      <dgm:t>
        <a:bodyPr/>
        <a:lstStyle/>
        <a:p>
          <a:pPr algn="ctr" rtl="1"/>
          <a:r>
            <a:rPr lang="fa-IR" sz="1500" dirty="0" smtClean="0">
              <a:cs typeface="B Titr" pitchFamily="2" charset="-78"/>
            </a:rPr>
            <a:t>بانک سرمایه‌گذاری</a:t>
          </a:r>
          <a:endParaRPr lang="en-US" sz="1500" dirty="0">
            <a:cs typeface="B Titr" pitchFamily="2" charset="-78"/>
          </a:endParaRPr>
        </a:p>
      </dgm:t>
    </dgm:pt>
    <dgm:pt modelId="{E410B1B6-5197-4ACA-A63C-9F8147DBC7A2}" type="parTrans" cxnId="{8199223D-0D34-46B7-B97A-84915C491851}">
      <dgm:prSet/>
      <dgm:spPr/>
      <dgm:t>
        <a:bodyPr/>
        <a:lstStyle/>
        <a:p>
          <a:endParaRPr lang="en-US" sz="1500">
            <a:cs typeface="B Titr" pitchFamily="2" charset="-78"/>
          </a:endParaRPr>
        </a:p>
      </dgm:t>
    </dgm:pt>
    <dgm:pt modelId="{DBF9A647-910D-4C50-91AD-A199A80D3C32}" type="sibTrans" cxnId="{8199223D-0D34-46B7-B97A-84915C491851}">
      <dgm:prSet/>
      <dgm:spPr/>
      <dgm:t>
        <a:bodyPr/>
        <a:lstStyle/>
        <a:p>
          <a:endParaRPr lang="en-US" sz="1500">
            <a:cs typeface="B Titr" pitchFamily="2" charset="-78"/>
          </a:endParaRPr>
        </a:p>
      </dgm:t>
    </dgm:pt>
    <dgm:pt modelId="{FE7BE7D6-7304-4EAB-8844-1D765DC7D279}">
      <dgm:prSet custT="1"/>
      <dgm:spPr/>
      <dgm:t>
        <a:bodyPr/>
        <a:lstStyle/>
        <a:p>
          <a:pPr algn="ctr" rtl="1"/>
          <a:r>
            <a:rPr lang="fa-IR" sz="1500" dirty="0" smtClean="0">
              <a:cs typeface="B Titr" pitchFamily="2" charset="-78"/>
            </a:rPr>
            <a:t>شرکت تأمین مالی</a:t>
          </a:r>
          <a:endParaRPr lang="en-US" sz="1500" dirty="0">
            <a:cs typeface="B Titr" pitchFamily="2" charset="-78"/>
          </a:endParaRPr>
        </a:p>
      </dgm:t>
    </dgm:pt>
    <dgm:pt modelId="{C9575385-1A74-4FDA-BA34-88633C0F96F2}" type="parTrans" cxnId="{A2AACB65-A5BE-4B91-96A4-70DC1659CDA0}">
      <dgm:prSet/>
      <dgm:spPr/>
      <dgm:t>
        <a:bodyPr/>
        <a:lstStyle/>
        <a:p>
          <a:endParaRPr lang="en-US" sz="1500">
            <a:cs typeface="B Titr" pitchFamily="2" charset="-78"/>
          </a:endParaRPr>
        </a:p>
      </dgm:t>
    </dgm:pt>
    <dgm:pt modelId="{C8A3840E-1663-415A-897D-B763BACDE235}" type="sibTrans" cxnId="{A2AACB65-A5BE-4B91-96A4-70DC1659CDA0}">
      <dgm:prSet/>
      <dgm:spPr/>
      <dgm:t>
        <a:bodyPr/>
        <a:lstStyle/>
        <a:p>
          <a:endParaRPr lang="en-US" sz="1500">
            <a:cs typeface="B Titr" pitchFamily="2" charset="-78"/>
          </a:endParaRPr>
        </a:p>
      </dgm:t>
    </dgm:pt>
    <dgm:pt modelId="{B9F816A9-21CC-4291-AAAB-A99ED0779344}">
      <dgm:prSet custT="1"/>
      <dgm:spPr/>
      <dgm:t>
        <a:bodyPr/>
        <a:lstStyle/>
        <a:p>
          <a:pPr algn="l" rtl="1"/>
          <a:r>
            <a:rPr lang="fa-IR" sz="1500" dirty="0" smtClean="0">
              <a:cs typeface="B Titr" pitchFamily="2" charset="-78"/>
            </a:rPr>
            <a:t>بیمه و صندوق بازنشستگی</a:t>
          </a:r>
          <a:endParaRPr lang="en-US" sz="1500" dirty="0">
            <a:cs typeface="B Titr" pitchFamily="2" charset="-78"/>
          </a:endParaRPr>
        </a:p>
      </dgm:t>
    </dgm:pt>
    <dgm:pt modelId="{614C5A69-8243-483F-83DB-EBF50F784907}" type="parTrans" cxnId="{044272D3-9D05-4541-8592-E0561815729C}">
      <dgm:prSet/>
      <dgm:spPr/>
      <dgm:t>
        <a:bodyPr/>
        <a:lstStyle/>
        <a:p>
          <a:endParaRPr lang="en-US" sz="1500">
            <a:cs typeface="B Titr" pitchFamily="2" charset="-78"/>
          </a:endParaRPr>
        </a:p>
      </dgm:t>
    </dgm:pt>
    <dgm:pt modelId="{812F7EBC-CE49-4AB1-A4EE-65ED4E251A03}" type="sibTrans" cxnId="{044272D3-9D05-4541-8592-E0561815729C}">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مؤسسۀ مالی و اعتباری</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بانک</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7E36173E-7C98-441F-8708-56A0CCD0C659}" type="pres">
      <dgm:prSet presAssocID="{C579CE5D-53DF-428E-9CD8-C63259D9B81B}" presName="arrowDiagram5" presStyleCnt="0"/>
      <dgm:spPr/>
    </dgm:pt>
    <dgm:pt modelId="{09A43C59-560C-4621-8E37-76D868F93ED7}" type="pres">
      <dgm:prSet presAssocID="{A69FAB76-40AE-4525-86FA-1AA106855CA0}" presName="bullet5a" presStyleLbl="node1" presStyleIdx="0" presStyleCnt="5"/>
      <dgm:spPr/>
    </dgm:pt>
    <dgm:pt modelId="{C3D86218-5285-487A-A597-B8F14A614375}" type="pres">
      <dgm:prSet presAssocID="{A69FAB76-40AE-4525-86FA-1AA106855CA0}" presName="textBox5a" presStyleLbl="revTx" presStyleIdx="0" presStyleCnt="5" custScaleX="121065">
        <dgm:presLayoutVars>
          <dgm:bulletEnabled val="1"/>
        </dgm:presLayoutVars>
      </dgm:prSet>
      <dgm:spPr/>
      <dgm:t>
        <a:bodyPr/>
        <a:lstStyle/>
        <a:p>
          <a:endParaRPr lang="en-US"/>
        </a:p>
      </dgm:t>
    </dgm:pt>
    <dgm:pt modelId="{9E25C2BB-7DD0-498B-8A5A-08C6DC581455}" type="pres">
      <dgm:prSet presAssocID="{FE7BE7D6-7304-4EAB-8844-1D765DC7D279}" presName="bullet5b" presStyleLbl="node1" presStyleIdx="1" presStyleCnt="5"/>
      <dgm:spPr/>
    </dgm:pt>
    <dgm:pt modelId="{549A9B00-DEA0-40D9-A41C-59D646203A5D}" type="pres">
      <dgm:prSet presAssocID="{FE7BE7D6-7304-4EAB-8844-1D765DC7D279}" presName="textBox5b" presStyleLbl="revTx" presStyleIdx="1" presStyleCnt="5">
        <dgm:presLayoutVars>
          <dgm:bulletEnabled val="1"/>
        </dgm:presLayoutVars>
      </dgm:prSet>
      <dgm:spPr/>
      <dgm:t>
        <a:bodyPr/>
        <a:lstStyle/>
        <a:p>
          <a:endParaRPr lang="en-US"/>
        </a:p>
      </dgm:t>
    </dgm:pt>
    <dgm:pt modelId="{2D50A457-612A-4EFB-9243-EF9E6C7E15C4}" type="pres">
      <dgm:prSet presAssocID="{B9F816A9-21CC-4291-AAAB-A99ED0779344}" presName="bullet5c" presStyleLbl="node1" presStyleIdx="2" presStyleCnt="5"/>
      <dgm:spPr/>
    </dgm:pt>
    <dgm:pt modelId="{85F2C26B-8AFF-432A-A352-6815E6C1B5B7}" type="pres">
      <dgm:prSet presAssocID="{B9F816A9-21CC-4291-AAAB-A99ED0779344}" presName="textBox5c" presStyleLbl="revTx" presStyleIdx="2" presStyleCnt="5">
        <dgm:presLayoutVars>
          <dgm:bulletEnabled val="1"/>
        </dgm:presLayoutVars>
      </dgm:prSet>
      <dgm:spPr/>
      <dgm:t>
        <a:bodyPr/>
        <a:lstStyle/>
        <a:p>
          <a:endParaRPr lang="en-US"/>
        </a:p>
      </dgm:t>
    </dgm:pt>
    <dgm:pt modelId="{6D4B7932-5CF5-4749-95FC-753397BB2699}" type="pres">
      <dgm:prSet presAssocID="{683B70EB-4059-483D-AA48-5007898E1018}" presName="bullet5d" presStyleLbl="node1" presStyleIdx="3" presStyleCnt="5"/>
      <dgm:spPr/>
    </dgm:pt>
    <dgm:pt modelId="{0F6965B1-3237-4ACD-82D1-0E17D743F0ED}" type="pres">
      <dgm:prSet presAssocID="{683B70EB-4059-483D-AA48-5007898E1018}" presName="textBox5d" presStyleLbl="revTx" presStyleIdx="3" presStyleCnt="5">
        <dgm:presLayoutVars>
          <dgm:bulletEnabled val="1"/>
        </dgm:presLayoutVars>
      </dgm:prSet>
      <dgm:spPr/>
      <dgm:t>
        <a:bodyPr/>
        <a:lstStyle/>
        <a:p>
          <a:endParaRPr lang="en-US"/>
        </a:p>
      </dgm:t>
    </dgm:pt>
    <dgm:pt modelId="{61FE4432-5B47-4AAD-95F1-11414CD961F4}" type="pres">
      <dgm:prSet presAssocID="{06F5F407-F3FF-47F7-8738-7EDC64FB7B61}" presName="bullet5e" presStyleLbl="node1" presStyleIdx="4" presStyleCnt="5"/>
      <dgm:spPr/>
    </dgm:pt>
    <dgm:pt modelId="{15F07795-8F03-42A4-9293-66032E02C25E}" type="pres">
      <dgm:prSet presAssocID="{06F5F407-F3FF-47F7-8738-7EDC64FB7B61}" presName="textBox5e" presStyleLbl="revTx" presStyleIdx="4" presStyleCnt="5">
        <dgm:presLayoutVars>
          <dgm:bulletEnabled val="1"/>
        </dgm:presLayoutVars>
      </dgm:prSet>
      <dgm:spPr/>
      <dgm:t>
        <a:bodyPr/>
        <a:lstStyle/>
        <a:p>
          <a:endParaRPr lang="en-US"/>
        </a:p>
      </dgm:t>
    </dgm:pt>
  </dgm:ptLst>
  <dgm:cxnLst>
    <dgm:cxn modelId="{044272D3-9D05-4541-8592-E0561815729C}" srcId="{C579CE5D-53DF-428E-9CD8-C63259D9B81B}" destId="{B9F816A9-21CC-4291-AAAB-A99ED0779344}" srcOrd="2" destOrd="0" parTransId="{614C5A69-8243-483F-83DB-EBF50F784907}" sibTransId="{812F7EBC-CE49-4AB1-A4EE-65ED4E251A03}"/>
    <dgm:cxn modelId="{8199223D-0D34-46B7-B97A-84915C491851}" srcId="{C579CE5D-53DF-428E-9CD8-C63259D9B81B}" destId="{A69FAB76-40AE-4525-86FA-1AA106855CA0}" srcOrd="0" destOrd="0" parTransId="{E410B1B6-5197-4ACA-A63C-9F8147DBC7A2}" sibTransId="{DBF9A647-910D-4C50-91AD-A199A80D3C32}"/>
    <dgm:cxn modelId="{44B2DE98-E49B-4823-892E-9B8DE95E665F}" type="presOf" srcId="{A69FAB76-40AE-4525-86FA-1AA106855CA0}" destId="{C3D86218-5285-487A-A597-B8F14A614375}" srcOrd="0" destOrd="0" presId="urn:microsoft.com/office/officeart/2005/8/layout/arrow2"/>
    <dgm:cxn modelId="{6C6EA723-EFEA-47B2-ABBF-D7CD8231FDA4}" srcId="{C579CE5D-53DF-428E-9CD8-C63259D9B81B}" destId="{06F5F407-F3FF-47F7-8738-7EDC64FB7B61}" srcOrd="4" destOrd="0" parTransId="{ADDBFB03-28CE-413B-A775-C478721363A7}" sibTransId="{6D0C664C-2A96-4628-8AC5-4A6CF762A6F8}"/>
    <dgm:cxn modelId="{15CDF162-1008-4485-926A-CA7838673B9D}" srcId="{C579CE5D-53DF-428E-9CD8-C63259D9B81B}" destId="{683B70EB-4059-483D-AA48-5007898E1018}" srcOrd="3" destOrd="0" parTransId="{A2A7C6C6-6EF3-4F80-A590-7C5A0A296E3C}" sibTransId="{3FB0AD20-F1B7-4650-9BE5-121FFD41F73C}"/>
    <dgm:cxn modelId="{6F323073-142D-445A-9222-C6CC8D826E62}" type="presOf" srcId="{FE7BE7D6-7304-4EAB-8844-1D765DC7D279}" destId="{549A9B00-DEA0-40D9-A41C-59D646203A5D}" srcOrd="0" destOrd="0" presId="urn:microsoft.com/office/officeart/2005/8/layout/arrow2"/>
    <dgm:cxn modelId="{F306A6FC-EF6D-467D-BED3-D0FB5A4602F5}" type="presOf" srcId="{06F5F407-F3FF-47F7-8738-7EDC64FB7B61}" destId="{15F07795-8F03-42A4-9293-66032E02C25E}" srcOrd="0" destOrd="0" presId="urn:microsoft.com/office/officeart/2005/8/layout/arrow2"/>
    <dgm:cxn modelId="{A2AACB65-A5BE-4B91-96A4-70DC1659CDA0}" srcId="{C579CE5D-53DF-428E-9CD8-C63259D9B81B}" destId="{FE7BE7D6-7304-4EAB-8844-1D765DC7D279}" srcOrd="1" destOrd="0" parTransId="{C9575385-1A74-4FDA-BA34-88633C0F96F2}" sibTransId="{C8A3840E-1663-415A-897D-B763BACDE235}"/>
    <dgm:cxn modelId="{3D7D1289-C41F-4E84-9C66-A721D2F49DB7}" type="presOf" srcId="{C579CE5D-53DF-428E-9CD8-C63259D9B81B}" destId="{410488EE-8D0C-489B-A0C8-76A2B9C6EA34}" srcOrd="0" destOrd="0" presId="urn:microsoft.com/office/officeart/2005/8/layout/arrow2"/>
    <dgm:cxn modelId="{6D3282E5-2620-4243-834C-41661A3DAE67}" type="presOf" srcId="{B9F816A9-21CC-4291-AAAB-A99ED0779344}" destId="{85F2C26B-8AFF-432A-A352-6815E6C1B5B7}" srcOrd="0" destOrd="0" presId="urn:microsoft.com/office/officeart/2005/8/layout/arrow2"/>
    <dgm:cxn modelId="{1F54B188-0706-4DBE-A2EC-BB9335F010B1}" type="presOf" srcId="{683B70EB-4059-483D-AA48-5007898E1018}" destId="{0F6965B1-3237-4ACD-82D1-0E17D743F0ED}" srcOrd="0" destOrd="0" presId="urn:microsoft.com/office/officeart/2005/8/layout/arrow2"/>
    <dgm:cxn modelId="{D0971672-C87E-40D1-9AE8-9B316B6C27B0}" type="presParOf" srcId="{410488EE-8D0C-489B-A0C8-76A2B9C6EA34}" destId="{F58FE278-46D6-404A-9456-67916FCB14CF}" srcOrd="0" destOrd="0" presId="urn:microsoft.com/office/officeart/2005/8/layout/arrow2"/>
    <dgm:cxn modelId="{6250CD09-AE31-45EC-8FEB-68EB5804B308}" type="presParOf" srcId="{410488EE-8D0C-489B-A0C8-76A2B9C6EA34}" destId="{7E36173E-7C98-441F-8708-56A0CCD0C659}" srcOrd="1" destOrd="0" presId="urn:microsoft.com/office/officeart/2005/8/layout/arrow2"/>
    <dgm:cxn modelId="{AF30F261-1ADB-4E6A-A182-08F8B72FE676}" type="presParOf" srcId="{7E36173E-7C98-441F-8708-56A0CCD0C659}" destId="{09A43C59-560C-4621-8E37-76D868F93ED7}" srcOrd="0" destOrd="0" presId="urn:microsoft.com/office/officeart/2005/8/layout/arrow2"/>
    <dgm:cxn modelId="{C1BE66CA-90F5-47A9-AAB1-5F56A26E2C33}" type="presParOf" srcId="{7E36173E-7C98-441F-8708-56A0CCD0C659}" destId="{C3D86218-5285-487A-A597-B8F14A614375}" srcOrd="1" destOrd="0" presId="urn:microsoft.com/office/officeart/2005/8/layout/arrow2"/>
    <dgm:cxn modelId="{17CFB231-3600-4C35-9CCC-DEE6E491CCB2}" type="presParOf" srcId="{7E36173E-7C98-441F-8708-56A0CCD0C659}" destId="{9E25C2BB-7DD0-498B-8A5A-08C6DC581455}" srcOrd="2" destOrd="0" presId="urn:microsoft.com/office/officeart/2005/8/layout/arrow2"/>
    <dgm:cxn modelId="{A5469CB5-A284-4F16-82D4-3AD280F2079B}" type="presParOf" srcId="{7E36173E-7C98-441F-8708-56A0CCD0C659}" destId="{549A9B00-DEA0-40D9-A41C-59D646203A5D}" srcOrd="3" destOrd="0" presId="urn:microsoft.com/office/officeart/2005/8/layout/arrow2"/>
    <dgm:cxn modelId="{5C5A8C0C-EBCA-40FF-9192-2BA3C24EF54C}" type="presParOf" srcId="{7E36173E-7C98-441F-8708-56A0CCD0C659}" destId="{2D50A457-612A-4EFB-9243-EF9E6C7E15C4}" srcOrd="4" destOrd="0" presId="urn:microsoft.com/office/officeart/2005/8/layout/arrow2"/>
    <dgm:cxn modelId="{C4468E6B-BC27-4914-AB98-A4B2AF7526F2}" type="presParOf" srcId="{7E36173E-7C98-441F-8708-56A0CCD0C659}" destId="{85F2C26B-8AFF-432A-A352-6815E6C1B5B7}" srcOrd="5" destOrd="0" presId="urn:microsoft.com/office/officeart/2005/8/layout/arrow2"/>
    <dgm:cxn modelId="{6CE4EAC7-D5D3-4B6E-89D6-A2845D8FE903}" type="presParOf" srcId="{7E36173E-7C98-441F-8708-56A0CCD0C659}" destId="{6D4B7932-5CF5-4749-95FC-753397BB2699}" srcOrd="6" destOrd="0" presId="urn:microsoft.com/office/officeart/2005/8/layout/arrow2"/>
    <dgm:cxn modelId="{6A82984B-D684-4219-BFE2-2023ADE8B841}" type="presParOf" srcId="{7E36173E-7C98-441F-8708-56A0CCD0C659}" destId="{0F6965B1-3237-4ACD-82D1-0E17D743F0ED}" srcOrd="7" destOrd="0" presId="urn:microsoft.com/office/officeart/2005/8/layout/arrow2"/>
    <dgm:cxn modelId="{C0C11411-9AB6-4F9D-BEAE-B2E8D3747153}" type="presParOf" srcId="{7E36173E-7C98-441F-8708-56A0CCD0C659}" destId="{61FE4432-5B47-4AAD-95F1-11414CD961F4}" srcOrd="8" destOrd="0" presId="urn:microsoft.com/office/officeart/2005/8/layout/arrow2"/>
    <dgm:cxn modelId="{9168D38D-B1A0-4039-A90F-A83CEFA78BEA}" type="presParOf" srcId="{7E36173E-7C98-441F-8708-56A0CCD0C659}" destId="{15F07795-8F03-42A4-9293-66032E02C25E}"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4B5AAE-AE15-4939-89C0-2CA3C93132F1}" type="doc">
      <dgm:prSet loTypeId="urn:microsoft.com/office/officeart/2005/8/layout/process4" loCatId="process" qsTypeId="urn:microsoft.com/office/officeart/2005/8/quickstyle/3d1" qsCatId="3D" csTypeId="urn:microsoft.com/office/officeart/2005/8/colors/accent1_2" csCatId="accent1" phldr="1"/>
      <dgm:spPr/>
      <dgm:t>
        <a:bodyPr/>
        <a:lstStyle/>
        <a:p>
          <a:pPr rtl="1"/>
          <a:endParaRPr lang="fa-IR"/>
        </a:p>
      </dgm:t>
    </dgm:pt>
    <dgm:pt modelId="{4802C9F1-2622-4A3C-885F-E6D82532A3AC}">
      <dgm:prSet/>
      <dgm:spPr/>
      <dgm:t>
        <a:bodyPr/>
        <a:lstStyle/>
        <a:p>
          <a:pPr rtl="1"/>
          <a:r>
            <a:rPr lang="fa-IR" i="0" dirty="0" smtClean="0">
              <a:cs typeface="B Titr" pitchFamily="2" charset="-78"/>
            </a:rPr>
            <a:t>تعدد نتایج</a:t>
          </a:r>
          <a:endParaRPr lang="en-US" i="0" dirty="0">
            <a:cs typeface="B Titr" pitchFamily="2" charset="-78"/>
          </a:endParaRPr>
        </a:p>
      </dgm:t>
    </dgm:pt>
    <dgm:pt modelId="{5910E652-4D4B-4F51-8D58-97F6A8D35F99}" type="parTrans" cxnId="{D28424FD-A284-4B4C-8DF5-58BB214F7338}">
      <dgm:prSet/>
      <dgm:spPr/>
      <dgm:t>
        <a:bodyPr/>
        <a:lstStyle/>
        <a:p>
          <a:pPr rtl="1"/>
          <a:endParaRPr lang="fa-IR">
            <a:cs typeface="B Mitra" pitchFamily="2" charset="-78"/>
          </a:endParaRPr>
        </a:p>
      </dgm:t>
    </dgm:pt>
    <dgm:pt modelId="{42A746A8-6FDA-432F-A630-7A95B0C0A9C5}" type="sibTrans" cxnId="{D28424FD-A284-4B4C-8DF5-58BB214F7338}">
      <dgm:prSet/>
      <dgm:spPr/>
      <dgm:t>
        <a:bodyPr/>
        <a:lstStyle/>
        <a:p>
          <a:pPr rtl="1"/>
          <a:endParaRPr lang="fa-IR">
            <a:cs typeface="B Mitra" pitchFamily="2" charset="-78"/>
          </a:endParaRPr>
        </a:p>
      </dgm:t>
    </dgm:pt>
    <dgm:pt modelId="{477E9015-EA6A-4A8F-9DE6-6959A5D3B6C9}">
      <dgm:prSet/>
      <dgm:spPr/>
      <dgm:t>
        <a:bodyPr/>
        <a:lstStyle/>
        <a:p>
          <a:pPr rtl="1"/>
          <a:r>
            <a:rPr lang="fa-IR" i="0" dirty="0" smtClean="0">
              <a:cs typeface="B Titr" pitchFamily="2" charset="-78"/>
            </a:rPr>
            <a:t>عدم اطمینان</a:t>
          </a:r>
          <a:endParaRPr lang="en-US" i="0" dirty="0">
            <a:cs typeface="B Titr" pitchFamily="2" charset="-78"/>
          </a:endParaRPr>
        </a:p>
      </dgm:t>
    </dgm:pt>
    <dgm:pt modelId="{F4DAC3B5-3EAD-414C-A0A6-0E7020A3B802}" type="parTrans" cxnId="{883437EA-9787-4BDD-8BE2-5984188136D7}">
      <dgm:prSet/>
      <dgm:spPr/>
      <dgm:t>
        <a:bodyPr/>
        <a:lstStyle/>
        <a:p>
          <a:pPr rtl="1"/>
          <a:endParaRPr lang="fa-IR">
            <a:cs typeface="B Mitra" pitchFamily="2" charset="-78"/>
          </a:endParaRPr>
        </a:p>
      </dgm:t>
    </dgm:pt>
    <dgm:pt modelId="{A51027FC-EF26-4523-99D3-C5202CEC1D24}" type="sibTrans" cxnId="{883437EA-9787-4BDD-8BE2-5984188136D7}">
      <dgm:prSet/>
      <dgm:spPr/>
      <dgm:t>
        <a:bodyPr/>
        <a:lstStyle/>
        <a:p>
          <a:pPr rtl="1"/>
          <a:endParaRPr lang="fa-IR">
            <a:cs typeface="B Mitra" pitchFamily="2" charset="-78"/>
          </a:endParaRPr>
        </a:p>
      </dgm:t>
    </dgm:pt>
    <dgm:pt modelId="{1759D559-4FE6-4001-AFFE-CD88EDE66D2D}">
      <dgm:prSet/>
      <dgm:spPr/>
      <dgm:t>
        <a:bodyPr/>
        <a:lstStyle/>
        <a:p>
          <a:pPr rtl="1"/>
          <a:r>
            <a:rPr lang="fa-IR" i="0" dirty="0" smtClean="0">
              <a:cs typeface="B Titr" pitchFamily="2" charset="-78"/>
            </a:rPr>
            <a:t>پیامد نامطلوب</a:t>
          </a:r>
          <a:endParaRPr lang="fa-IR" i="0" dirty="0">
            <a:cs typeface="B Titr" pitchFamily="2" charset="-78"/>
          </a:endParaRPr>
        </a:p>
      </dgm:t>
    </dgm:pt>
    <dgm:pt modelId="{F3765FC1-4868-4637-A55F-101953805907}" type="parTrans" cxnId="{66F6CC45-93A2-427B-BCF9-BD9A3EFFB13B}">
      <dgm:prSet/>
      <dgm:spPr/>
      <dgm:t>
        <a:bodyPr/>
        <a:lstStyle/>
        <a:p>
          <a:pPr rtl="1"/>
          <a:endParaRPr lang="fa-IR">
            <a:cs typeface="B Mitra" pitchFamily="2" charset="-78"/>
          </a:endParaRPr>
        </a:p>
      </dgm:t>
    </dgm:pt>
    <dgm:pt modelId="{5A095337-EDFD-4DB6-9F67-C30D10934569}" type="sibTrans" cxnId="{66F6CC45-93A2-427B-BCF9-BD9A3EFFB13B}">
      <dgm:prSet/>
      <dgm:spPr/>
      <dgm:t>
        <a:bodyPr/>
        <a:lstStyle/>
        <a:p>
          <a:pPr rtl="1"/>
          <a:endParaRPr lang="fa-IR">
            <a:cs typeface="B Mitra" pitchFamily="2" charset="-78"/>
          </a:endParaRPr>
        </a:p>
      </dgm:t>
    </dgm:pt>
    <dgm:pt modelId="{EFC2F97D-C9EB-4507-8B24-B779F199F748}">
      <dgm:prSet/>
      <dgm:spPr/>
      <dgm:t>
        <a:bodyPr/>
        <a:lstStyle/>
        <a:p>
          <a:pPr rtl="1"/>
          <a:r>
            <a:rPr lang="fa-IR" dirty="0" smtClean="0">
              <a:cs typeface="B Mitra" pitchFamily="2" charset="-78"/>
            </a:rPr>
            <a:t>عمل یا اقدام بیش از یک نتیجه به بار می‌آورد.</a:t>
          </a:r>
          <a:endParaRPr lang="en-US" dirty="0"/>
        </a:p>
      </dgm:t>
    </dgm:pt>
    <dgm:pt modelId="{30009FC4-5032-40F0-9ECA-41DDE61B46B7}" type="parTrans" cxnId="{ECD5526D-00B7-4327-AA18-F9CF7ED6C3DF}">
      <dgm:prSet/>
      <dgm:spPr/>
      <dgm:t>
        <a:bodyPr/>
        <a:lstStyle/>
        <a:p>
          <a:endParaRPr lang="en-US"/>
        </a:p>
      </dgm:t>
    </dgm:pt>
    <dgm:pt modelId="{DB8846DC-1614-4952-A84E-BC4F5AA02BCD}" type="sibTrans" cxnId="{ECD5526D-00B7-4327-AA18-F9CF7ED6C3DF}">
      <dgm:prSet/>
      <dgm:spPr/>
      <dgm:t>
        <a:bodyPr/>
        <a:lstStyle/>
        <a:p>
          <a:endParaRPr lang="en-US"/>
        </a:p>
      </dgm:t>
    </dgm:pt>
    <dgm:pt modelId="{5F688104-E5E5-45D6-844B-19DA17C36FA4}">
      <dgm:prSet/>
      <dgm:spPr/>
      <dgm:t>
        <a:bodyPr/>
        <a:lstStyle/>
        <a:p>
          <a:pPr rtl="1"/>
          <a:r>
            <a:rPr lang="fa-IR" dirty="0" smtClean="0">
              <a:cs typeface="B Mitra" pitchFamily="2" charset="-78"/>
            </a:rPr>
            <a:t>تا زمان ملموس‌شدن نتایج، از حصول هیچ‌یک از آن‌ها آگاهی قطعی در دست نیست. </a:t>
          </a:r>
          <a:endParaRPr lang="en-US" dirty="0"/>
        </a:p>
      </dgm:t>
    </dgm:pt>
    <dgm:pt modelId="{92399509-2AD2-443B-9DEA-2CFB86098B97}" type="parTrans" cxnId="{38BD84C9-010F-4B95-A3EA-BA4EA5686651}">
      <dgm:prSet/>
      <dgm:spPr/>
      <dgm:t>
        <a:bodyPr/>
        <a:lstStyle/>
        <a:p>
          <a:endParaRPr lang="en-US"/>
        </a:p>
      </dgm:t>
    </dgm:pt>
    <dgm:pt modelId="{F51DD5B8-B165-4E55-993E-326C7EB4427A}" type="sibTrans" cxnId="{38BD84C9-010F-4B95-A3EA-BA4EA5686651}">
      <dgm:prSet/>
      <dgm:spPr/>
      <dgm:t>
        <a:bodyPr/>
        <a:lstStyle/>
        <a:p>
          <a:endParaRPr lang="en-US"/>
        </a:p>
      </dgm:t>
    </dgm:pt>
    <dgm:pt modelId="{B9525E16-98EA-46A9-96CB-C0EAE577670B}">
      <dgm:prSet/>
      <dgm:spPr/>
      <dgm:t>
        <a:bodyPr/>
        <a:lstStyle/>
        <a:p>
          <a:pPr rtl="1"/>
          <a:r>
            <a:rPr lang="ar-SA" dirty="0" smtClean="0">
              <a:cs typeface="B Mitra" pitchFamily="2" charset="-78"/>
            </a:rPr>
            <a:t>حداقل یکی از نتایج ممکن‌الوقوع، پیامدهای نسبتاً نامطلوبی به‌همراه دارد.</a:t>
          </a:r>
          <a:endParaRPr lang="en-US" dirty="0"/>
        </a:p>
      </dgm:t>
    </dgm:pt>
    <dgm:pt modelId="{3B3ABC20-38E7-4764-912C-4DD9FD17F760}" type="parTrans" cxnId="{145BC2BB-AC6B-4D3D-BBF3-E1C0FBD2575B}">
      <dgm:prSet/>
      <dgm:spPr/>
      <dgm:t>
        <a:bodyPr/>
        <a:lstStyle/>
        <a:p>
          <a:endParaRPr lang="en-US"/>
        </a:p>
      </dgm:t>
    </dgm:pt>
    <dgm:pt modelId="{BBEF78D5-65BE-4219-B720-DC1369AADE4B}" type="sibTrans" cxnId="{145BC2BB-AC6B-4D3D-BBF3-E1C0FBD2575B}">
      <dgm:prSet/>
      <dgm:spPr/>
      <dgm:t>
        <a:bodyPr/>
        <a:lstStyle/>
        <a:p>
          <a:endParaRPr lang="en-US"/>
        </a:p>
      </dgm:t>
    </dgm:pt>
    <dgm:pt modelId="{2201CEE7-B6CE-42A6-AD3C-CAF73B83525F}" type="pres">
      <dgm:prSet presAssocID="{3E4B5AAE-AE15-4939-89C0-2CA3C93132F1}" presName="Name0" presStyleCnt="0">
        <dgm:presLayoutVars>
          <dgm:dir/>
          <dgm:animLvl val="lvl"/>
          <dgm:resizeHandles val="exact"/>
        </dgm:presLayoutVars>
      </dgm:prSet>
      <dgm:spPr/>
      <dgm:t>
        <a:bodyPr/>
        <a:lstStyle/>
        <a:p>
          <a:endParaRPr lang="en-US"/>
        </a:p>
      </dgm:t>
    </dgm:pt>
    <dgm:pt modelId="{EDC6A857-D2FB-4C86-BF22-1EAB5047F455}" type="pres">
      <dgm:prSet presAssocID="{1759D559-4FE6-4001-AFFE-CD88EDE66D2D}" presName="boxAndChildren" presStyleCnt="0"/>
      <dgm:spPr/>
      <dgm:t>
        <a:bodyPr/>
        <a:lstStyle/>
        <a:p>
          <a:endParaRPr lang="en-US"/>
        </a:p>
      </dgm:t>
    </dgm:pt>
    <dgm:pt modelId="{4EA0D6AD-F362-4C55-AEBF-5C3AC69FE4C7}" type="pres">
      <dgm:prSet presAssocID="{1759D559-4FE6-4001-AFFE-CD88EDE66D2D}" presName="parentTextBox" presStyleLbl="node1" presStyleIdx="0" presStyleCnt="3"/>
      <dgm:spPr/>
      <dgm:t>
        <a:bodyPr/>
        <a:lstStyle/>
        <a:p>
          <a:endParaRPr lang="en-US"/>
        </a:p>
      </dgm:t>
    </dgm:pt>
    <dgm:pt modelId="{C9C203D3-886C-41C0-81C8-697457CC6C15}" type="pres">
      <dgm:prSet presAssocID="{1759D559-4FE6-4001-AFFE-CD88EDE66D2D}" presName="entireBox" presStyleLbl="node1" presStyleIdx="0" presStyleCnt="3"/>
      <dgm:spPr/>
      <dgm:t>
        <a:bodyPr/>
        <a:lstStyle/>
        <a:p>
          <a:endParaRPr lang="en-US"/>
        </a:p>
      </dgm:t>
    </dgm:pt>
    <dgm:pt modelId="{AF860A41-79DD-44F5-976E-17E94A713B70}" type="pres">
      <dgm:prSet presAssocID="{1759D559-4FE6-4001-AFFE-CD88EDE66D2D}" presName="descendantBox" presStyleCnt="0"/>
      <dgm:spPr/>
      <dgm:t>
        <a:bodyPr/>
        <a:lstStyle/>
        <a:p>
          <a:endParaRPr lang="en-US"/>
        </a:p>
      </dgm:t>
    </dgm:pt>
    <dgm:pt modelId="{9F353165-D6A7-4E09-BE6E-E9D36BD67BF0}" type="pres">
      <dgm:prSet presAssocID="{B9525E16-98EA-46A9-96CB-C0EAE577670B}" presName="childTextBox" presStyleLbl="fgAccFollowNode1" presStyleIdx="0" presStyleCnt="3">
        <dgm:presLayoutVars>
          <dgm:bulletEnabled val="1"/>
        </dgm:presLayoutVars>
      </dgm:prSet>
      <dgm:spPr/>
      <dgm:t>
        <a:bodyPr/>
        <a:lstStyle/>
        <a:p>
          <a:endParaRPr lang="en-US"/>
        </a:p>
      </dgm:t>
    </dgm:pt>
    <dgm:pt modelId="{FC4625E4-28FB-4483-9DA0-C5636FB9B986}" type="pres">
      <dgm:prSet presAssocID="{A51027FC-EF26-4523-99D3-C5202CEC1D24}" presName="sp" presStyleCnt="0"/>
      <dgm:spPr/>
      <dgm:t>
        <a:bodyPr/>
        <a:lstStyle/>
        <a:p>
          <a:endParaRPr lang="en-US"/>
        </a:p>
      </dgm:t>
    </dgm:pt>
    <dgm:pt modelId="{3EC537B0-7117-451C-A480-A6C9E27DA75F}" type="pres">
      <dgm:prSet presAssocID="{477E9015-EA6A-4A8F-9DE6-6959A5D3B6C9}" presName="arrowAndChildren" presStyleCnt="0"/>
      <dgm:spPr/>
      <dgm:t>
        <a:bodyPr/>
        <a:lstStyle/>
        <a:p>
          <a:endParaRPr lang="en-US"/>
        </a:p>
      </dgm:t>
    </dgm:pt>
    <dgm:pt modelId="{44A92778-BB47-45F2-A27C-FBE3DABA05B0}" type="pres">
      <dgm:prSet presAssocID="{477E9015-EA6A-4A8F-9DE6-6959A5D3B6C9}" presName="parentTextArrow" presStyleLbl="node1" presStyleIdx="0" presStyleCnt="3"/>
      <dgm:spPr/>
      <dgm:t>
        <a:bodyPr/>
        <a:lstStyle/>
        <a:p>
          <a:endParaRPr lang="en-US"/>
        </a:p>
      </dgm:t>
    </dgm:pt>
    <dgm:pt modelId="{C5EB0E88-594D-405C-9176-EEBE690AFBEB}" type="pres">
      <dgm:prSet presAssocID="{477E9015-EA6A-4A8F-9DE6-6959A5D3B6C9}" presName="arrow" presStyleLbl="node1" presStyleIdx="1" presStyleCnt="3"/>
      <dgm:spPr/>
      <dgm:t>
        <a:bodyPr/>
        <a:lstStyle/>
        <a:p>
          <a:endParaRPr lang="en-US"/>
        </a:p>
      </dgm:t>
    </dgm:pt>
    <dgm:pt modelId="{E1200828-2304-4F59-A613-B6AD3DCF43CC}" type="pres">
      <dgm:prSet presAssocID="{477E9015-EA6A-4A8F-9DE6-6959A5D3B6C9}" presName="descendantArrow" presStyleCnt="0"/>
      <dgm:spPr/>
      <dgm:t>
        <a:bodyPr/>
        <a:lstStyle/>
        <a:p>
          <a:endParaRPr lang="en-US"/>
        </a:p>
      </dgm:t>
    </dgm:pt>
    <dgm:pt modelId="{A613CCE9-26C1-41BB-991E-EF57C6AB4034}" type="pres">
      <dgm:prSet presAssocID="{5F688104-E5E5-45D6-844B-19DA17C36FA4}" presName="childTextArrow" presStyleLbl="fgAccFollowNode1" presStyleIdx="1" presStyleCnt="3">
        <dgm:presLayoutVars>
          <dgm:bulletEnabled val="1"/>
        </dgm:presLayoutVars>
      </dgm:prSet>
      <dgm:spPr/>
      <dgm:t>
        <a:bodyPr/>
        <a:lstStyle/>
        <a:p>
          <a:endParaRPr lang="en-US"/>
        </a:p>
      </dgm:t>
    </dgm:pt>
    <dgm:pt modelId="{4EB19FF2-CC41-484E-AF79-DF8CA4722C64}" type="pres">
      <dgm:prSet presAssocID="{42A746A8-6FDA-432F-A630-7A95B0C0A9C5}" presName="sp" presStyleCnt="0"/>
      <dgm:spPr/>
      <dgm:t>
        <a:bodyPr/>
        <a:lstStyle/>
        <a:p>
          <a:endParaRPr lang="en-US"/>
        </a:p>
      </dgm:t>
    </dgm:pt>
    <dgm:pt modelId="{3841DF49-A3EC-4E57-9B3F-845BCC120203}" type="pres">
      <dgm:prSet presAssocID="{4802C9F1-2622-4A3C-885F-E6D82532A3AC}" presName="arrowAndChildren" presStyleCnt="0"/>
      <dgm:spPr/>
      <dgm:t>
        <a:bodyPr/>
        <a:lstStyle/>
        <a:p>
          <a:endParaRPr lang="en-US"/>
        </a:p>
      </dgm:t>
    </dgm:pt>
    <dgm:pt modelId="{C8BABA8C-D659-49F7-AF93-362ED9990F58}" type="pres">
      <dgm:prSet presAssocID="{4802C9F1-2622-4A3C-885F-E6D82532A3AC}" presName="parentTextArrow" presStyleLbl="node1" presStyleIdx="1" presStyleCnt="3"/>
      <dgm:spPr/>
      <dgm:t>
        <a:bodyPr/>
        <a:lstStyle/>
        <a:p>
          <a:endParaRPr lang="en-US"/>
        </a:p>
      </dgm:t>
    </dgm:pt>
    <dgm:pt modelId="{6F678584-95A2-408D-B00B-365D67237BA2}" type="pres">
      <dgm:prSet presAssocID="{4802C9F1-2622-4A3C-885F-E6D82532A3AC}" presName="arrow" presStyleLbl="node1" presStyleIdx="2" presStyleCnt="3"/>
      <dgm:spPr/>
      <dgm:t>
        <a:bodyPr/>
        <a:lstStyle/>
        <a:p>
          <a:endParaRPr lang="en-US"/>
        </a:p>
      </dgm:t>
    </dgm:pt>
    <dgm:pt modelId="{27253CEB-232E-4C71-8FED-0BCF4AEE70AC}" type="pres">
      <dgm:prSet presAssocID="{4802C9F1-2622-4A3C-885F-E6D82532A3AC}" presName="descendantArrow" presStyleCnt="0"/>
      <dgm:spPr/>
      <dgm:t>
        <a:bodyPr/>
        <a:lstStyle/>
        <a:p>
          <a:endParaRPr lang="en-US"/>
        </a:p>
      </dgm:t>
    </dgm:pt>
    <dgm:pt modelId="{BF14194F-EC04-491A-A262-43ACF0BDF1CD}" type="pres">
      <dgm:prSet presAssocID="{EFC2F97D-C9EB-4507-8B24-B779F199F748}" presName="childTextArrow" presStyleLbl="fgAccFollowNode1" presStyleIdx="2" presStyleCnt="3">
        <dgm:presLayoutVars>
          <dgm:bulletEnabled val="1"/>
        </dgm:presLayoutVars>
      </dgm:prSet>
      <dgm:spPr/>
      <dgm:t>
        <a:bodyPr/>
        <a:lstStyle/>
        <a:p>
          <a:endParaRPr lang="en-US"/>
        </a:p>
      </dgm:t>
    </dgm:pt>
  </dgm:ptLst>
  <dgm:cxnLst>
    <dgm:cxn modelId="{66F6CC45-93A2-427B-BCF9-BD9A3EFFB13B}" srcId="{3E4B5AAE-AE15-4939-89C0-2CA3C93132F1}" destId="{1759D559-4FE6-4001-AFFE-CD88EDE66D2D}" srcOrd="2" destOrd="0" parTransId="{F3765FC1-4868-4637-A55F-101953805907}" sibTransId="{5A095337-EDFD-4DB6-9F67-C30D10934569}"/>
    <dgm:cxn modelId="{9F9CA043-433B-4DCC-88A8-2DB83FC9033F}" type="presOf" srcId="{5F688104-E5E5-45D6-844B-19DA17C36FA4}" destId="{A613CCE9-26C1-41BB-991E-EF57C6AB4034}" srcOrd="0" destOrd="0" presId="urn:microsoft.com/office/officeart/2005/8/layout/process4"/>
    <dgm:cxn modelId="{145BC2BB-AC6B-4D3D-BBF3-E1C0FBD2575B}" srcId="{1759D559-4FE6-4001-AFFE-CD88EDE66D2D}" destId="{B9525E16-98EA-46A9-96CB-C0EAE577670B}" srcOrd="0" destOrd="0" parTransId="{3B3ABC20-38E7-4764-912C-4DD9FD17F760}" sibTransId="{BBEF78D5-65BE-4219-B720-DC1369AADE4B}"/>
    <dgm:cxn modelId="{EC61A470-5175-4A1C-883D-890BB3BC4064}" type="presOf" srcId="{1759D559-4FE6-4001-AFFE-CD88EDE66D2D}" destId="{4EA0D6AD-F362-4C55-AEBF-5C3AC69FE4C7}" srcOrd="0" destOrd="0" presId="urn:microsoft.com/office/officeart/2005/8/layout/process4"/>
    <dgm:cxn modelId="{E95584FC-2579-40B2-BD66-38D1967491EE}" type="presOf" srcId="{477E9015-EA6A-4A8F-9DE6-6959A5D3B6C9}" destId="{44A92778-BB47-45F2-A27C-FBE3DABA05B0}" srcOrd="0" destOrd="0" presId="urn:microsoft.com/office/officeart/2005/8/layout/process4"/>
    <dgm:cxn modelId="{063EE50D-1610-43A0-9C16-0DDE780A5770}" type="presOf" srcId="{B9525E16-98EA-46A9-96CB-C0EAE577670B}" destId="{9F353165-D6A7-4E09-BE6E-E9D36BD67BF0}" srcOrd="0" destOrd="0" presId="urn:microsoft.com/office/officeart/2005/8/layout/process4"/>
    <dgm:cxn modelId="{1B01ADBA-B419-4C99-80BE-10E7608D4412}" type="presOf" srcId="{EFC2F97D-C9EB-4507-8B24-B779F199F748}" destId="{BF14194F-EC04-491A-A262-43ACF0BDF1CD}" srcOrd="0" destOrd="0" presId="urn:microsoft.com/office/officeart/2005/8/layout/process4"/>
    <dgm:cxn modelId="{D28424FD-A284-4B4C-8DF5-58BB214F7338}" srcId="{3E4B5AAE-AE15-4939-89C0-2CA3C93132F1}" destId="{4802C9F1-2622-4A3C-885F-E6D82532A3AC}" srcOrd="0" destOrd="0" parTransId="{5910E652-4D4B-4F51-8D58-97F6A8D35F99}" sibTransId="{42A746A8-6FDA-432F-A630-7A95B0C0A9C5}"/>
    <dgm:cxn modelId="{883437EA-9787-4BDD-8BE2-5984188136D7}" srcId="{3E4B5AAE-AE15-4939-89C0-2CA3C93132F1}" destId="{477E9015-EA6A-4A8F-9DE6-6959A5D3B6C9}" srcOrd="1" destOrd="0" parTransId="{F4DAC3B5-3EAD-414C-A0A6-0E7020A3B802}" sibTransId="{A51027FC-EF26-4523-99D3-C5202CEC1D24}"/>
    <dgm:cxn modelId="{BD7645A8-9552-40CC-821A-630420E8548A}" type="presOf" srcId="{4802C9F1-2622-4A3C-885F-E6D82532A3AC}" destId="{6F678584-95A2-408D-B00B-365D67237BA2}" srcOrd="1" destOrd="0" presId="urn:microsoft.com/office/officeart/2005/8/layout/process4"/>
    <dgm:cxn modelId="{E9C74BA6-96D9-4079-AC2E-5DD7B863D8F4}" type="presOf" srcId="{477E9015-EA6A-4A8F-9DE6-6959A5D3B6C9}" destId="{C5EB0E88-594D-405C-9176-EEBE690AFBEB}" srcOrd="1" destOrd="0" presId="urn:microsoft.com/office/officeart/2005/8/layout/process4"/>
    <dgm:cxn modelId="{ECD5526D-00B7-4327-AA18-F9CF7ED6C3DF}" srcId="{4802C9F1-2622-4A3C-885F-E6D82532A3AC}" destId="{EFC2F97D-C9EB-4507-8B24-B779F199F748}" srcOrd="0" destOrd="0" parTransId="{30009FC4-5032-40F0-9ECA-41DDE61B46B7}" sibTransId="{DB8846DC-1614-4952-A84E-BC4F5AA02BCD}"/>
    <dgm:cxn modelId="{38BD84C9-010F-4B95-A3EA-BA4EA5686651}" srcId="{477E9015-EA6A-4A8F-9DE6-6959A5D3B6C9}" destId="{5F688104-E5E5-45D6-844B-19DA17C36FA4}" srcOrd="0" destOrd="0" parTransId="{92399509-2AD2-443B-9DEA-2CFB86098B97}" sibTransId="{F51DD5B8-B165-4E55-993E-326C7EB4427A}"/>
    <dgm:cxn modelId="{29150D81-2149-4C12-B609-96E0F6B3A8A2}" type="presOf" srcId="{3E4B5AAE-AE15-4939-89C0-2CA3C93132F1}" destId="{2201CEE7-B6CE-42A6-AD3C-CAF73B83525F}" srcOrd="0" destOrd="0" presId="urn:microsoft.com/office/officeart/2005/8/layout/process4"/>
    <dgm:cxn modelId="{1ABF8831-16EF-40F4-B09B-4DA489BE42CF}" type="presOf" srcId="{1759D559-4FE6-4001-AFFE-CD88EDE66D2D}" destId="{C9C203D3-886C-41C0-81C8-697457CC6C15}" srcOrd="1" destOrd="0" presId="urn:microsoft.com/office/officeart/2005/8/layout/process4"/>
    <dgm:cxn modelId="{8826CA85-6BF2-4007-8641-3474DE07A634}" type="presOf" srcId="{4802C9F1-2622-4A3C-885F-E6D82532A3AC}" destId="{C8BABA8C-D659-49F7-AF93-362ED9990F58}" srcOrd="0" destOrd="0" presId="urn:microsoft.com/office/officeart/2005/8/layout/process4"/>
    <dgm:cxn modelId="{E5EB938C-6348-4598-98B0-01BD5B31E5E8}" type="presParOf" srcId="{2201CEE7-B6CE-42A6-AD3C-CAF73B83525F}" destId="{EDC6A857-D2FB-4C86-BF22-1EAB5047F455}" srcOrd="0" destOrd="0" presId="urn:microsoft.com/office/officeart/2005/8/layout/process4"/>
    <dgm:cxn modelId="{7C6987C0-E5CC-40B9-B991-E8AA1905FCF5}" type="presParOf" srcId="{EDC6A857-D2FB-4C86-BF22-1EAB5047F455}" destId="{4EA0D6AD-F362-4C55-AEBF-5C3AC69FE4C7}" srcOrd="0" destOrd="0" presId="urn:microsoft.com/office/officeart/2005/8/layout/process4"/>
    <dgm:cxn modelId="{E60BF049-62DB-4424-8E5A-CCCD12FE7020}" type="presParOf" srcId="{EDC6A857-D2FB-4C86-BF22-1EAB5047F455}" destId="{C9C203D3-886C-41C0-81C8-697457CC6C15}" srcOrd="1" destOrd="0" presId="urn:microsoft.com/office/officeart/2005/8/layout/process4"/>
    <dgm:cxn modelId="{2E6F4803-D3EB-437A-8EA9-0736F5432E39}" type="presParOf" srcId="{EDC6A857-D2FB-4C86-BF22-1EAB5047F455}" destId="{AF860A41-79DD-44F5-976E-17E94A713B70}" srcOrd="2" destOrd="0" presId="urn:microsoft.com/office/officeart/2005/8/layout/process4"/>
    <dgm:cxn modelId="{F66FC650-C6AE-42E1-9622-3112C4B8D9AE}" type="presParOf" srcId="{AF860A41-79DD-44F5-976E-17E94A713B70}" destId="{9F353165-D6A7-4E09-BE6E-E9D36BD67BF0}" srcOrd="0" destOrd="0" presId="urn:microsoft.com/office/officeart/2005/8/layout/process4"/>
    <dgm:cxn modelId="{C80ADB6C-FFE2-4E60-BEE1-7A9C1DE88D1F}" type="presParOf" srcId="{2201CEE7-B6CE-42A6-AD3C-CAF73B83525F}" destId="{FC4625E4-28FB-4483-9DA0-C5636FB9B986}" srcOrd="1" destOrd="0" presId="urn:microsoft.com/office/officeart/2005/8/layout/process4"/>
    <dgm:cxn modelId="{08C148B8-CB94-4196-9696-079C1CFCC40F}" type="presParOf" srcId="{2201CEE7-B6CE-42A6-AD3C-CAF73B83525F}" destId="{3EC537B0-7117-451C-A480-A6C9E27DA75F}" srcOrd="2" destOrd="0" presId="urn:microsoft.com/office/officeart/2005/8/layout/process4"/>
    <dgm:cxn modelId="{3E8E2D06-C7BF-4293-A3E1-9694E5E10326}" type="presParOf" srcId="{3EC537B0-7117-451C-A480-A6C9E27DA75F}" destId="{44A92778-BB47-45F2-A27C-FBE3DABA05B0}" srcOrd="0" destOrd="0" presId="urn:microsoft.com/office/officeart/2005/8/layout/process4"/>
    <dgm:cxn modelId="{3DAEBC42-46D9-468A-8297-E3EC3A4FC6FC}" type="presParOf" srcId="{3EC537B0-7117-451C-A480-A6C9E27DA75F}" destId="{C5EB0E88-594D-405C-9176-EEBE690AFBEB}" srcOrd="1" destOrd="0" presId="urn:microsoft.com/office/officeart/2005/8/layout/process4"/>
    <dgm:cxn modelId="{559D9AA1-DA79-4183-BB49-7E086460CD66}" type="presParOf" srcId="{3EC537B0-7117-451C-A480-A6C9E27DA75F}" destId="{E1200828-2304-4F59-A613-B6AD3DCF43CC}" srcOrd="2" destOrd="0" presId="urn:microsoft.com/office/officeart/2005/8/layout/process4"/>
    <dgm:cxn modelId="{25248A6D-771A-4354-A1AE-25314C05B2CC}" type="presParOf" srcId="{E1200828-2304-4F59-A613-B6AD3DCF43CC}" destId="{A613CCE9-26C1-41BB-991E-EF57C6AB4034}" srcOrd="0" destOrd="0" presId="urn:microsoft.com/office/officeart/2005/8/layout/process4"/>
    <dgm:cxn modelId="{D614561E-42E4-4047-8FB9-1CD663A228CB}" type="presParOf" srcId="{2201CEE7-B6CE-42A6-AD3C-CAF73B83525F}" destId="{4EB19FF2-CC41-484E-AF79-DF8CA4722C64}" srcOrd="3" destOrd="0" presId="urn:microsoft.com/office/officeart/2005/8/layout/process4"/>
    <dgm:cxn modelId="{F7C78B0A-08E9-47BE-9078-C64ADB7EA8E7}" type="presParOf" srcId="{2201CEE7-B6CE-42A6-AD3C-CAF73B83525F}" destId="{3841DF49-A3EC-4E57-9B3F-845BCC120203}" srcOrd="4" destOrd="0" presId="urn:microsoft.com/office/officeart/2005/8/layout/process4"/>
    <dgm:cxn modelId="{1743BE8B-5316-4D53-96F4-9ADBB0F02EA7}" type="presParOf" srcId="{3841DF49-A3EC-4E57-9B3F-845BCC120203}" destId="{C8BABA8C-D659-49F7-AF93-362ED9990F58}" srcOrd="0" destOrd="0" presId="urn:microsoft.com/office/officeart/2005/8/layout/process4"/>
    <dgm:cxn modelId="{3648FC81-A738-4805-B657-113592733CA3}" type="presParOf" srcId="{3841DF49-A3EC-4E57-9B3F-845BCC120203}" destId="{6F678584-95A2-408D-B00B-365D67237BA2}" srcOrd="1" destOrd="0" presId="urn:microsoft.com/office/officeart/2005/8/layout/process4"/>
    <dgm:cxn modelId="{CD2F34C7-9047-49F4-AB66-98917F2BC701}" type="presParOf" srcId="{3841DF49-A3EC-4E57-9B3F-845BCC120203}" destId="{27253CEB-232E-4C71-8FED-0BCF4AEE70AC}" srcOrd="2" destOrd="0" presId="urn:microsoft.com/office/officeart/2005/8/layout/process4"/>
    <dgm:cxn modelId="{294DBB60-5E33-4728-9234-96E6DC74D315}" type="presParOf" srcId="{27253CEB-232E-4C71-8FED-0BCF4AEE70AC}" destId="{BF14194F-EC04-491A-A262-43ACF0BDF1C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20CB6CB-305C-4BED-B71E-1565220E25EB}" type="doc">
      <dgm:prSet loTypeId="urn:microsoft.com/office/officeart/2005/8/layout/arrow6" loCatId="relationship" qsTypeId="urn:microsoft.com/office/officeart/2005/8/quickstyle/simple2" qsCatId="simple" csTypeId="urn:microsoft.com/office/officeart/2005/8/colors/accent1_2" csCatId="accent1"/>
      <dgm:spPr/>
      <dgm:t>
        <a:bodyPr/>
        <a:lstStyle/>
        <a:p>
          <a:pPr rtl="1"/>
          <a:endParaRPr lang="fa-IR"/>
        </a:p>
      </dgm:t>
    </dgm:pt>
    <dgm:pt modelId="{A1A31533-E37B-4BC4-B2D3-9AC0A7BEAFDB}">
      <dgm:prSet custT="1"/>
      <dgm:spPr/>
      <dgm:t>
        <a:bodyPr/>
        <a:lstStyle/>
        <a:p>
          <a:pPr rtl="1"/>
          <a:r>
            <a:rPr lang="fa-IR" sz="4400" dirty="0" smtClean="0">
              <a:cs typeface="B Nazanin" pitchFamily="2" charset="-78"/>
            </a:rPr>
            <a:t>سرمایۀ </a:t>
          </a:r>
          <a:r>
            <a:rPr lang="fa-IR" sz="4400" dirty="0" smtClean="0"/>
            <a:t>قانونی</a:t>
          </a:r>
          <a:endParaRPr lang="fa-IR" sz="4400" dirty="0"/>
        </a:p>
      </dgm:t>
    </dgm:pt>
    <dgm:pt modelId="{201EED41-30AC-434B-B8D8-0ED9CDB50137}" type="parTrans" cxnId="{F8E8E571-D0D3-4CCA-82BE-EF4FCB569BF2}">
      <dgm:prSet/>
      <dgm:spPr/>
      <dgm:t>
        <a:bodyPr/>
        <a:lstStyle/>
        <a:p>
          <a:pPr rtl="1"/>
          <a:endParaRPr lang="fa-IR"/>
        </a:p>
      </dgm:t>
    </dgm:pt>
    <dgm:pt modelId="{33842608-BC3C-4E3E-96FA-D77A006CF0AA}" type="sibTrans" cxnId="{F8E8E571-D0D3-4CCA-82BE-EF4FCB569BF2}">
      <dgm:prSet/>
      <dgm:spPr/>
      <dgm:t>
        <a:bodyPr/>
        <a:lstStyle/>
        <a:p>
          <a:pPr rtl="1"/>
          <a:endParaRPr lang="fa-IR"/>
        </a:p>
      </dgm:t>
    </dgm:pt>
    <dgm:pt modelId="{80D4D8B3-CE2A-4541-A0BD-23F232196017}">
      <dgm:prSet custT="1"/>
      <dgm:spPr/>
      <dgm:t>
        <a:bodyPr/>
        <a:lstStyle/>
        <a:p>
          <a:pPr rtl="1"/>
          <a:r>
            <a:rPr lang="fa-IR" sz="4400" dirty="0" smtClean="0">
              <a:latin typeface="Arshia-s" pitchFamily="2" charset="2"/>
              <a:cs typeface="B Nazanin" pitchFamily="2" charset="-78"/>
            </a:rPr>
            <a:t>سرمایۀ</a:t>
          </a:r>
          <a:r>
            <a:rPr lang="fa-IR" sz="4400" dirty="0" smtClean="0">
              <a:cs typeface="B Nazanin" pitchFamily="2" charset="-78"/>
            </a:rPr>
            <a:t> اقتصادی</a:t>
          </a:r>
          <a:endParaRPr lang="fa-IR" sz="4400" dirty="0">
            <a:cs typeface="B Nazanin" pitchFamily="2" charset="-78"/>
          </a:endParaRPr>
        </a:p>
      </dgm:t>
    </dgm:pt>
    <dgm:pt modelId="{7CC39610-C3AA-4D3A-9D36-003FC0DE6BE3}" type="parTrans" cxnId="{EF3A61D3-8B70-4680-9F5E-753FF693E6DE}">
      <dgm:prSet/>
      <dgm:spPr/>
      <dgm:t>
        <a:bodyPr/>
        <a:lstStyle/>
        <a:p>
          <a:pPr rtl="1"/>
          <a:endParaRPr lang="fa-IR"/>
        </a:p>
      </dgm:t>
    </dgm:pt>
    <dgm:pt modelId="{1D127133-F5EF-421D-82A8-580A64130532}" type="sibTrans" cxnId="{EF3A61D3-8B70-4680-9F5E-753FF693E6DE}">
      <dgm:prSet/>
      <dgm:spPr/>
      <dgm:t>
        <a:bodyPr/>
        <a:lstStyle/>
        <a:p>
          <a:pPr rtl="1"/>
          <a:endParaRPr lang="fa-IR"/>
        </a:p>
      </dgm:t>
    </dgm:pt>
    <dgm:pt modelId="{19E7E7B8-8EEC-44AC-BD60-9FB6644E83FD}" type="pres">
      <dgm:prSet presAssocID="{C20CB6CB-305C-4BED-B71E-1565220E25EB}" presName="compositeShape" presStyleCnt="0">
        <dgm:presLayoutVars>
          <dgm:chMax val="2"/>
          <dgm:dir/>
          <dgm:resizeHandles val="exact"/>
        </dgm:presLayoutVars>
      </dgm:prSet>
      <dgm:spPr/>
      <dgm:t>
        <a:bodyPr/>
        <a:lstStyle/>
        <a:p>
          <a:endParaRPr lang="en-US"/>
        </a:p>
      </dgm:t>
    </dgm:pt>
    <dgm:pt modelId="{7BAB8993-4622-4412-B74A-3E65EF68FD81}" type="pres">
      <dgm:prSet presAssocID="{C20CB6CB-305C-4BED-B71E-1565220E25EB}" presName="ribbon" presStyleLbl="node1" presStyleIdx="0" presStyleCnt="1"/>
      <dgm:spPr/>
      <dgm:t>
        <a:bodyPr/>
        <a:lstStyle/>
        <a:p>
          <a:endParaRPr lang="en-US"/>
        </a:p>
      </dgm:t>
    </dgm:pt>
    <dgm:pt modelId="{8AD4E88B-F5DE-48D3-AE11-58EA3542A974}" type="pres">
      <dgm:prSet presAssocID="{C20CB6CB-305C-4BED-B71E-1565220E25EB}" presName="leftArrowText" presStyleLbl="node1" presStyleIdx="0" presStyleCnt="1">
        <dgm:presLayoutVars>
          <dgm:chMax val="0"/>
          <dgm:bulletEnabled val="1"/>
        </dgm:presLayoutVars>
      </dgm:prSet>
      <dgm:spPr/>
      <dgm:t>
        <a:bodyPr/>
        <a:lstStyle/>
        <a:p>
          <a:endParaRPr lang="en-US"/>
        </a:p>
      </dgm:t>
    </dgm:pt>
    <dgm:pt modelId="{CAE51130-9960-4A3E-88D3-53B6A87A6FA1}" type="pres">
      <dgm:prSet presAssocID="{C20CB6CB-305C-4BED-B71E-1565220E25EB}" presName="rightArrowText" presStyleLbl="node1" presStyleIdx="0" presStyleCnt="1">
        <dgm:presLayoutVars>
          <dgm:chMax val="0"/>
          <dgm:bulletEnabled val="1"/>
        </dgm:presLayoutVars>
      </dgm:prSet>
      <dgm:spPr/>
      <dgm:t>
        <a:bodyPr/>
        <a:lstStyle/>
        <a:p>
          <a:endParaRPr lang="en-US"/>
        </a:p>
      </dgm:t>
    </dgm:pt>
  </dgm:ptLst>
  <dgm:cxnLst>
    <dgm:cxn modelId="{EF3A61D3-8B70-4680-9F5E-753FF693E6DE}" srcId="{C20CB6CB-305C-4BED-B71E-1565220E25EB}" destId="{80D4D8B3-CE2A-4541-A0BD-23F232196017}" srcOrd="1" destOrd="0" parTransId="{7CC39610-C3AA-4D3A-9D36-003FC0DE6BE3}" sibTransId="{1D127133-F5EF-421D-82A8-580A64130532}"/>
    <dgm:cxn modelId="{43FA9502-C90C-45DA-9319-5F18DA0F9DA2}" type="presOf" srcId="{C20CB6CB-305C-4BED-B71E-1565220E25EB}" destId="{19E7E7B8-8EEC-44AC-BD60-9FB6644E83FD}" srcOrd="0" destOrd="0" presId="urn:microsoft.com/office/officeart/2005/8/layout/arrow6"/>
    <dgm:cxn modelId="{2540E5EF-A288-4DAB-8AD4-D11478D63FF5}" type="presOf" srcId="{80D4D8B3-CE2A-4541-A0BD-23F232196017}" destId="{CAE51130-9960-4A3E-88D3-53B6A87A6FA1}" srcOrd="0" destOrd="0" presId="urn:microsoft.com/office/officeart/2005/8/layout/arrow6"/>
    <dgm:cxn modelId="{04F23789-1729-4050-88AC-20949781C7B0}" type="presOf" srcId="{A1A31533-E37B-4BC4-B2D3-9AC0A7BEAFDB}" destId="{8AD4E88B-F5DE-48D3-AE11-58EA3542A974}" srcOrd="0" destOrd="0" presId="urn:microsoft.com/office/officeart/2005/8/layout/arrow6"/>
    <dgm:cxn modelId="{F8E8E571-D0D3-4CCA-82BE-EF4FCB569BF2}" srcId="{C20CB6CB-305C-4BED-B71E-1565220E25EB}" destId="{A1A31533-E37B-4BC4-B2D3-9AC0A7BEAFDB}" srcOrd="0" destOrd="0" parTransId="{201EED41-30AC-434B-B8D8-0ED9CDB50137}" sibTransId="{33842608-BC3C-4E3E-96FA-D77A006CF0AA}"/>
    <dgm:cxn modelId="{2C02901E-C60B-4CD4-8D65-83F0E1E49BAA}" type="presParOf" srcId="{19E7E7B8-8EEC-44AC-BD60-9FB6644E83FD}" destId="{7BAB8993-4622-4412-B74A-3E65EF68FD81}" srcOrd="0" destOrd="0" presId="urn:microsoft.com/office/officeart/2005/8/layout/arrow6"/>
    <dgm:cxn modelId="{87BB63E9-0F51-4E31-AE32-A3F0EDAF875C}" type="presParOf" srcId="{19E7E7B8-8EEC-44AC-BD60-9FB6644E83FD}" destId="{8AD4E88B-F5DE-48D3-AE11-58EA3542A974}" srcOrd="1" destOrd="0" presId="urn:microsoft.com/office/officeart/2005/8/layout/arrow6"/>
    <dgm:cxn modelId="{A04BA432-9248-44B4-9EA7-30F08065922C}" type="presParOf" srcId="{19E7E7B8-8EEC-44AC-BD60-9FB6644E83FD}" destId="{CAE51130-9960-4A3E-88D3-53B6A87A6FA1}"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4712678-FB81-4368-9D32-42CEA0DAEF54}" type="doc">
      <dgm:prSet loTypeId="urn:microsoft.com/office/officeart/2005/8/layout/list1" loCatId="list" qsTypeId="urn:microsoft.com/office/officeart/2005/8/quickstyle/simple1" qsCatId="simple" csTypeId="urn:microsoft.com/office/officeart/2005/8/colors/colorful1#13" csCatId="colorful" phldr="1"/>
      <dgm:spPr/>
      <dgm:t>
        <a:bodyPr/>
        <a:lstStyle/>
        <a:p>
          <a:endParaRPr lang="en-US"/>
        </a:p>
      </dgm:t>
    </dgm:pt>
    <dgm:pt modelId="{7AA688A3-AACF-4C95-9157-BB13D23BE36B}">
      <dgm:prSet/>
      <dgm:spPr/>
      <dgm:t>
        <a:bodyPr/>
        <a:lstStyle/>
        <a:p>
          <a:pPr algn="ctr" rtl="1"/>
          <a:r>
            <a:rPr lang="fa-IR" dirty="0" smtClean="0">
              <a:cs typeface="B Titr" pitchFamily="2" charset="-78"/>
            </a:rPr>
            <a:t>چرا سرمایۀ اقتصادی مهم است؟</a:t>
          </a:r>
          <a:endParaRPr lang="en-US" dirty="0">
            <a:cs typeface="B Titr" pitchFamily="2" charset="-78"/>
          </a:endParaRPr>
        </a:p>
      </dgm:t>
    </dgm:pt>
    <dgm:pt modelId="{4B763433-B37F-436F-B2BB-D30E204CDB54}" type="parTrans" cxnId="{B5FFB9CA-81BE-47B1-96F9-4BF2455746E6}">
      <dgm:prSet/>
      <dgm:spPr/>
      <dgm:t>
        <a:bodyPr/>
        <a:lstStyle/>
        <a:p>
          <a:endParaRPr lang="en-US"/>
        </a:p>
      </dgm:t>
    </dgm:pt>
    <dgm:pt modelId="{63D362E1-ACAF-4101-B524-BE67FA09FDE6}" type="sibTrans" cxnId="{B5FFB9CA-81BE-47B1-96F9-4BF2455746E6}">
      <dgm:prSet/>
      <dgm:spPr/>
      <dgm:t>
        <a:bodyPr/>
        <a:lstStyle/>
        <a:p>
          <a:endParaRPr lang="en-US"/>
        </a:p>
      </dgm:t>
    </dgm:pt>
    <dgm:pt modelId="{4D3478F0-D173-4DA5-A4B5-810CC3F13172}">
      <dgm:prSet/>
      <dgm:spPr/>
      <dgm:t>
        <a:bodyPr/>
        <a:lstStyle/>
        <a:p>
          <a:pPr algn="justLow" rtl="1"/>
          <a:r>
            <a:rPr lang="fa-IR" dirty="0" smtClean="0">
              <a:cs typeface="B Zar" pitchFamily="2" charset="-78"/>
            </a:rPr>
            <a:t>سرمایۀ اقتصادی نشان می‌دهد چه مقدار سرمایه برای پوشش ریسک باید کنار گذاشته شود.</a:t>
          </a:r>
          <a:endParaRPr lang="en-US" dirty="0">
            <a:cs typeface="B Zar" pitchFamily="2" charset="-78"/>
          </a:endParaRPr>
        </a:p>
      </dgm:t>
    </dgm:pt>
    <dgm:pt modelId="{DB51F2E8-3118-4EFB-8980-705CB87A82F5}" type="parTrans" cxnId="{05566D3D-5114-4F39-AB84-B8F9F4C0A4EB}">
      <dgm:prSet/>
      <dgm:spPr/>
      <dgm:t>
        <a:bodyPr/>
        <a:lstStyle/>
        <a:p>
          <a:endParaRPr lang="en-US"/>
        </a:p>
      </dgm:t>
    </dgm:pt>
    <dgm:pt modelId="{572AD5B0-2133-4E4E-B6E0-65EE841D788B}" type="sibTrans" cxnId="{05566D3D-5114-4F39-AB84-B8F9F4C0A4EB}">
      <dgm:prSet/>
      <dgm:spPr/>
      <dgm:t>
        <a:bodyPr/>
        <a:lstStyle/>
        <a:p>
          <a:endParaRPr lang="en-US"/>
        </a:p>
      </dgm:t>
    </dgm:pt>
    <dgm:pt modelId="{7483FE8A-4806-4F63-9B8A-C2502AFE0919}">
      <dgm:prSet/>
      <dgm:spPr/>
      <dgm:t>
        <a:bodyPr/>
        <a:lstStyle/>
        <a:p>
          <a:pPr algn="justLow" rtl="1"/>
          <a:r>
            <a:rPr lang="fa-IR" dirty="0" smtClean="0">
              <a:cs typeface="B Zar" pitchFamily="2" charset="-78"/>
            </a:rPr>
            <a:t>سرمایۀ اقتصادی نشان می‌دهد آیا سرمایۀ نهاد مالی با ریسک آن سازگار است.</a:t>
          </a:r>
          <a:endParaRPr lang="en-US" dirty="0">
            <a:cs typeface="B Zar" pitchFamily="2" charset="-78"/>
          </a:endParaRPr>
        </a:p>
      </dgm:t>
    </dgm:pt>
    <dgm:pt modelId="{F03DCAD8-41D7-4BF7-B94A-AF099E79130A}" type="parTrans" cxnId="{2A2E5E2E-0D13-4307-A723-E0DA234850E6}">
      <dgm:prSet/>
      <dgm:spPr/>
      <dgm:t>
        <a:bodyPr/>
        <a:lstStyle/>
        <a:p>
          <a:endParaRPr lang="en-US"/>
        </a:p>
      </dgm:t>
    </dgm:pt>
    <dgm:pt modelId="{834F84A5-4658-43B9-A86A-34EE9502A708}" type="sibTrans" cxnId="{2A2E5E2E-0D13-4307-A723-E0DA234850E6}">
      <dgm:prSet/>
      <dgm:spPr/>
      <dgm:t>
        <a:bodyPr/>
        <a:lstStyle/>
        <a:p>
          <a:endParaRPr lang="en-US"/>
        </a:p>
      </dgm:t>
    </dgm:pt>
    <dgm:pt modelId="{85FFD13D-2B69-4638-A2DB-7685D7D654E6}">
      <dgm:prSet/>
      <dgm:spPr/>
      <dgm:t>
        <a:bodyPr/>
        <a:lstStyle/>
        <a:p>
          <a:pPr algn="justLow" rtl="1"/>
          <a:r>
            <a:rPr lang="fa-IR" dirty="0" smtClean="0">
              <a:cs typeface="B Zar" pitchFamily="2" charset="-78"/>
            </a:rPr>
            <a:t>سرمایۀ اقتصادی نشان می‌دهد آیا سرمایۀ نهاد مالی برای جذب زیان‌های ناشی از موقعیت‌های بد کفایت می‌کند.</a:t>
          </a:r>
          <a:endParaRPr lang="en-US" dirty="0">
            <a:cs typeface="B Zar" pitchFamily="2" charset="-78"/>
          </a:endParaRPr>
        </a:p>
      </dgm:t>
    </dgm:pt>
    <dgm:pt modelId="{BDDC9726-3FAB-4C5C-A58A-187E5CCE75E8}" type="parTrans" cxnId="{0A1E5447-FC53-40AB-9771-C31AC7F7CE24}">
      <dgm:prSet/>
      <dgm:spPr/>
      <dgm:t>
        <a:bodyPr/>
        <a:lstStyle/>
        <a:p>
          <a:endParaRPr lang="en-US"/>
        </a:p>
      </dgm:t>
    </dgm:pt>
    <dgm:pt modelId="{D0D021A1-1595-4CA9-ABB7-64E2A01CFBC6}" type="sibTrans" cxnId="{0A1E5447-FC53-40AB-9771-C31AC7F7CE24}">
      <dgm:prSet/>
      <dgm:spPr/>
      <dgm:t>
        <a:bodyPr/>
        <a:lstStyle/>
        <a:p>
          <a:endParaRPr lang="en-US"/>
        </a:p>
      </dgm:t>
    </dgm:pt>
    <dgm:pt modelId="{FFAEE7D6-C62B-40E6-9250-0C399EF751E8}">
      <dgm:prSet/>
      <dgm:spPr/>
      <dgm:t>
        <a:bodyPr/>
        <a:lstStyle/>
        <a:p>
          <a:pPr algn="justLow" rtl="1"/>
          <a:r>
            <a:rPr lang="fa-IR" dirty="0" smtClean="0">
              <a:cs typeface="B Zar" pitchFamily="2" charset="-78"/>
            </a:rPr>
            <a:t>هرچه ریسک‌ نهاد مالی بیشتر باشد، سرمایۀ بیشتری باید برای پوشش آن کنار گذاشته شود.</a:t>
          </a:r>
          <a:endParaRPr lang="en-US" dirty="0" smtClean="0">
            <a:cs typeface="B Zar" pitchFamily="2" charset="-78"/>
          </a:endParaRPr>
        </a:p>
      </dgm:t>
    </dgm:pt>
    <dgm:pt modelId="{9F6470E0-CF45-41D4-A13B-36ABD7A71A70}" type="parTrans" cxnId="{1B027936-A98F-4AF6-A38B-B8260E1AD2BE}">
      <dgm:prSet/>
      <dgm:spPr/>
      <dgm:t>
        <a:bodyPr/>
        <a:lstStyle/>
        <a:p>
          <a:endParaRPr lang="en-US"/>
        </a:p>
      </dgm:t>
    </dgm:pt>
    <dgm:pt modelId="{DFBA7BB9-EA06-4549-855A-DA6DF12648F8}" type="sibTrans" cxnId="{1B027936-A98F-4AF6-A38B-B8260E1AD2BE}">
      <dgm:prSet/>
      <dgm:spPr/>
      <dgm:t>
        <a:bodyPr/>
        <a:lstStyle/>
        <a:p>
          <a:endParaRPr lang="en-US"/>
        </a:p>
      </dgm:t>
    </dgm:pt>
    <dgm:pt modelId="{33DF706B-FB8E-4008-A49F-72682AF57929}" type="pres">
      <dgm:prSet presAssocID="{44712678-FB81-4368-9D32-42CEA0DAEF54}" presName="linear" presStyleCnt="0">
        <dgm:presLayoutVars>
          <dgm:dir/>
          <dgm:animLvl val="lvl"/>
          <dgm:resizeHandles val="exact"/>
        </dgm:presLayoutVars>
      </dgm:prSet>
      <dgm:spPr/>
      <dgm:t>
        <a:bodyPr/>
        <a:lstStyle/>
        <a:p>
          <a:endParaRPr lang="en-US"/>
        </a:p>
      </dgm:t>
    </dgm:pt>
    <dgm:pt modelId="{83F60424-4812-4D7C-AE55-A1747B8B544B}" type="pres">
      <dgm:prSet presAssocID="{7AA688A3-AACF-4C95-9157-BB13D23BE36B}" presName="parentLin" presStyleCnt="0"/>
      <dgm:spPr/>
    </dgm:pt>
    <dgm:pt modelId="{CC4D6BB5-E785-4BBE-97FE-C19E888C4493}" type="pres">
      <dgm:prSet presAssocID="{7AA688A3-AACF-4C95-9157-BB13D23BE36B}" presName="parentLeftMargin" presStyleLbl="node1" presStyleIdx="0" presStyleCnt="1"/>
      <dgm:spPr/>
      <dgm:t>
        <a:bodyPr/>
        <a:lstStyle/>
        <a:p>
          <a:endParaRPr lang="en-US"/>
        </a:p>
      </dgm:t>
    </dgm:pt>
    <dgm:pt modelId="{A846B898-49A3-4EB3-9A4C-099BA0D3205B}" type="pres">
      <dgm:prSet presAssocID="{7AA688A3-AACF-4C95-9157-BB13D23BE36B}" presName="parentText" presStyleLbl="node1" presStyleIdx="0" presStyleCnt="1">
        <dgm:presLayoutVars>
          <dgm:chMax val="0"/>
          <dgm:bulletEnabled val="1"/>
        </dgm:presLayoutVars>
      </dgm:prSet>
      <dgm:spPr/>
      <dgm:t>
        <a:bodyPr/>
        <a:lstStyle/>
        <a:p>
          <a:endParaRPr lang="en-US"/>
        </a:p>
      </dgm:t>
    </dgm:pt>
    <dgm:pt modelId="{6386E1CB-0DE2-4AC2-8573-3DF2DE4A5B8F}" type="pres">
      <dgm:prSet presAssocID="{7AA688A3-AACF-4C95-9157-BB13D23BE36B}" presName="negativeSpace" presStyleCnt="0"/>
      <dgm:spPr/>
    </dgm:pt>
    <dgm:pt modelId="{292220FB-3365-45F2-91B7-8F0089724DBA}" type="pres">
      <dgm:prSet presAssocID="{7AA688A3-AACF-4C95-9157-BB13D23BE36B}" presName="childText" presStyleLbl="conFgAcc1" presStyleIdx="0" presStyleCnt="1">
        <dgm:presLayoutVars>
          <dgm:bulletEnabled val="1"/>
        </dgm:presLayoutVars>
      </dgm:prSet>
      <dgm:spPr/>
      <dgm:t>
        <a:bodyPr/>
        <a:lstStyle/>
        <a:p>
          <a:endParaRPr lang="en-US"/>
        </a:p>
      </dgm:t>
    </dgm:pt>
  </dgm:ptLst>
  <dgm:cxnLst>
    <dgm:cxn modelId="{AF25EB8F-D96A-4311-987A-31D2B737C128}" type="presOf" srcId="{7483FE8A-4806-4F63-9B8A-C2502AFE0919}" destId="{292220FB-3365-45F2-91B7-8F0089724DBA}" srcOrd="0" destOrd="2" presId="urn:microsoft.com/office/officeart/2005/8/layout/list1"/>
    <dgm:cxn modelId="{485B16DF-13BC-4340-BAC9-35F5578399FA}" type="presOf" srcId="{44712678-FB81-4368-9D32-42CEA0DAEF54}" destId="{33DF706B-FB8E-4008-A49F-72682AF57929}" srcOrd="0" destOrd="0" presId="urn:microsoft.com/office/officeart/2005/8/layout/list1"/>
    <dgm:cxn modelId="{2A2E5E2E-0D13-4307-A723-E0DA234850E6}" srcId="{7AA688A3-AACF-4C95-9157-BB13D23BE36B}" destId="{7483FE8A-4806-4F63-9B8A-C2502AFE0919}" srcOrd="2" destOrd="0" parTransId="{F03DCAD8-41D7-4BF7-B94A-AF099E79130A}" sibTransId="{834F84A5-4658-43B9-A86A-34EE9502A708}"/>
    <dgm:cxn modelId="{90973F49-1FCB-4070-B72A-99B83CF973E7}" type="presOf" srcId="{FFAEE7D6-C62B-40E6-9250-0C399EF751E8}" destId="{292220FB-3365-45F2-91B7-8F0089724DBA}" srcOrd="0" destOrd="1" presId="urn:microsoft.com/office/officeart/2005/8/layout/list1"/>
    <dgm:cxn modelId="{1B027936-A98F-4AF6-A38B-B8260E1AD2BE}" srcId="{7AA688A3-AACF-4C95-9157-BB13D23BE36B}" destId="{FFAEE7D6-C62B-40E6-9250-0C399EF751E8}" srcOrd="1" destOrd="0" parTransId="{9F6470E0-CF45-41D4-A13B-36ABD7A71A70}" sibTransId="{DFBA7BB9-EA06-4549-855A-DA6DF12648F8}"/>
    <dgm:cxn modelId="{B44FB4BC-70D3-4670-A496-C75B04591C69}" type="presOf" srcId="{85FFD13D-2B69-4638-A2DB-7685D7D654E6}" destId="{292220FB-3365-45F2-91B7-8F0089724DBA}" srcOrd="0" destOrd="3" presId="urn:microsoft.com/office/officeart/2005/8/layout/list1"/>
    <dgm:cxn modelId="{0A1E5447-FC53-40AB-9771-C31AC7F7CE24}" srcId="{7AA688A3-AACF-4C95-9157-BB13D23BE36B}" destId="{85FFD13D-2B69-4638-A2DB-7685D7D654E6}" srcOrd="3" destOrd="0" parTransId="{BDDC9726-3FAB-4C5C-A58A-187E5CCE75E8}" sibTransId="{D0D021A1-1595-4CA9-ABB7-64E2A01CFBC6}"/>
    <dgm:cxn modelId="{B5FFB9CA-81BE-47B1-96F9-4BF2455746E6}" srcId="{44712678-FB81-4368-9D32-42CEA0DAEF54}" destId="{7AA688A3-AACF-4C95-9157-BB13D23BE36B}" srcOrd="0" destOrd="0" parTransId="{4B763433-B37F-436F-B2BB-D30E204CDB54}" sibTransId="{63D362E1-ACAF-4101-B524-BE67FA09FDE6}"/>
    <dgm:cxn modelId="{A151A683-B14F-4151-B262-8C4491BC1027}" type="presOf" srcId="{7AA688A3-AACF-4C95-9157-BB13D23BE36B}" destId="{CC4D6BB5-E785-4BBE-97FE-C19E888C4493}" srcOrd="0" destOrd="0" presId="urn:microsoft.com/office/officeart/2005/8/layout/list1"/>
    <dgm:cxn modelId="{05566D3D-5114-4F39-AB84-B8F9F4C0A4EB}" srcId="{7AA688A3-AACF-4C95-9157-BB13D23BE36B}" destId="{4D3478F0-D173-4DA5-A4B5-810CC3F13172}" srcOrd="0" destOrd="0" parTransId="{DB51F2E8-3118-4EFB-8980-705CB87A82F5}" sibTransId="{572AD5B0-2133-4E4E-B6E0-65EE841D788B}"/>
    <dgm:cxn modelId="{980EF14B-CCEE-42AC-8BA7-072E0C5F641D}" type="presOf" srcId="{4D3478F0-D173-4DA5-A4B5-810CC3F13172}" destId="{292220FB-3365-45F2-91B7-8F0089724DBA}" srcOrd="0" destOrd="0" presId="urn:microsoft.com/office/officeart/2005/8/layout/list1"/>
    <dgm:cxn modelId="{079E2403-9E69-4CF8-B78D-1DBBD57E2C6C}" type="presOf" srcId="{7AA688A3-AACF-4C95-9157-BB13D23BE36B}" destId="{A846B898-49A3-4EB3-9A4C-099BA0D3205B}" srcOrd="1" destOrd="0" presId="urn:microsoft.com/office/officeart/2005/8/layout/list1"/>
    <dgm:cxn modelId="{D893314D-8B67-4818-88CE-4EA6FD00B0FE}" type="presParOf" srcId="{33DF706B-FB8E-4008-A49F-72682AF57929}" destId="{83F60424-4812-4D7C-AE55-A1747B8B544B}" srcOrd="0" destOrd="0" presId="urn:microsoft.com/office/officeart/2005/8/layout/list1"/>
    <dgm:cxn modelId="{25F26132-E85D-4C6A-A91C-25356041377C}" type="presParOf" srcId="{83F60424-4812-4D7C-AE55-A1747B8B544B}" destId="{CC4D6BB5-E785-4BBE-97FE-C19E888C4493}" srcOrd="0" destOrd="0" presId="urn:microsoft.com/office/officeart/2005/8/layout/list1"/>
    <dgm:cxn modelId="{422DC044-A17C-4259-9C94-87CDC13D39FB}" type="presParOf" srcId="{83F60424-4812-4D7C-AE55-A1747B8B544B}" destId="{A846B898-49A3-4EB3-9A4C-099BA0D3205B}" srcOrd="1" destOrd="0" presId="urn:microsoft.com/office/officeart/2005/8/layout/list1"/>
    <dgm:cxn modelId="{138CD820-B8EA-4FE7-9F28-0E093BFB3CFD}" type="presParOf" srcId="{33DF706B-FB8E-4008-A49F-72682AF57929}" destId="{6386E1CB-0DE2-4AC2-8573-3DF2DE4A5B8F}" srcOrd="1" destOrd="0" presId="urn:microsoft.com/office/officeart/2005/8/layout/list1"/>
    <dgm:cxn modelId="{7D65832A-398E-4B58-8B4F-13A6A94BF378}" type="presParOf" srcId="{33DF706B-FB8E-4008-A49F-72682AF57929}" destId="{292220FB-3365-45F2-91B7-8F0089724DB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84F134D-126E-41D3-BF4B-5FEC61029BB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C996DF4-AFC8-4B38-B185-6CE47354B934}">
      <dgm:prSet/>
      <dgm:spPr/>
      <dgm:t>
        <a:bodyPr/>
        <a:lstStyle/>
        <a:p>
          <a:pPr rtl="1"/>
          <a:r>
            <a:rPr lang="fa-IR" dirty="0" smtClean="0"/>
            <a:t>برای بانک‌ها</a:t>
          </a:r>
          <a:endParaRPr lang="en-US" dirty="0"/>
        </a:p>
      </dgm:t>
    </dgm:pt>
    <dgm:pt modelId="{8178E0C5-B1CC-4C89-8609-A3EB001B48EE}" type="parTrans" cxnId="{816E548A-C8C5-4BBC-B2D5-77BF6E5AE187}">
      <dgm:prSet/>
      <dgm:spPr/>
      <dgm:t>
        <a:bodyPr/>
        <a:lstStyle/>
        <a:p>
          <a:endParaRPr lang="en-US"/>
        </a:p>
      </dgm:t>
    </dgm:pt>
    <dgm:pt modelId="{A47FCB98-70A6-4C14-8B2E-5240DC2D9411}" type="sibTrans" cxnId="{816E548A-C8C5-4BBC-B2D5-77BF6E5AE187}">
      <dgm:prSet/>
      <dgm:spPr/>
      <dgm:t>
        <a:bodyPr/>
        <a:lstStyle/>
        <a:p>
          <a:endParaRPr lang="en-US"/>
        </a:p>
      </dgm:t>
    </dgm:pt>
    <dgm:pt modelId="{254BE682-6BA5-4B4D-B1FB-4A8EB19AE1B2}">
      <dgm:prSet/>
      <dgm:spPr/>
      <dgm:t>
        <a:bodyPr/>
        <a:lstStyle/>
        <a:p>
          <a:pPr algn="justLow" rtl="1"/>
          <a:r>
            <a:rPr lang="fa-IR" dirty="0" smtClean="0">
              <a:cs typeface="B Zar" pitchFamily="2" charset="-78"/>
            </a:rPr>
            <a:t>سرمایۀ اقتصادی خالص ارزشی است که بانک باید در ابتدای سال مالی خود داشته باشد تا اطمینان حاصل شود که احتمال نکول بانک به اندازۀ کافی کوچک است.</a:t>
          </a:r>
          <a:endParaRPr lang="en-US" dirty="0">
            <a:cs typeface="B Zar" pitchFamily="2" charset="-78"/>
          </a:endParaRPr>
        </a:p>
      </dgm:t>
    </dgm:pt>
    <dgm:pt modelId="{EA5991EC-C771-4BBE-8DB0-74D04957FF8B}" type="parTrans" cxnId="{35325D44-B95A-490B-956D-3FF0F6501C94}">
      <dgm:prSet/>
      <dgm:spPr/>
      <dgm:t>
        <a:bodyPr/>
        <a:lstStyle/>
        <a:p>
          <a:endParaRPr lang="en-US"/>
        </a:p>
      </dgm:t>
    </dgm:pt>
    <dgm:pt modelId="{4FD2F914-6FB6-43F9-B000-257DD5E7AC36}" type="sibTrans" cxnId="{35325D44-B95A-490B-956D-3FF0F6501C94}">
      <dgm:prSet/>
      <dgm:spPr/>
      <dgm:t>
        <a:bodyPr/>
        <a:lstStyle/>
        <a:p>
          <a:endParaRPr lang="en-US"/>
        </a:p>
      </dgm:t>
    </dgm:pt>
    <dgm:pt modelId="{6DDA8D0B-DCD7-46DE-9577-C564D02C9033}">
      <dgm:prSet/>
      <dgm:spPr/>
      <dgm:t>
        <a:bodyPr/>
        <a:lstStyle/>
        <a:p>
          <a:pPr algn="justLow" rtl="1"/>
          <a:r>
            <a:rPr lang="fa-IR" dirty="0" smtClean="0">
              <a:cs typeface="B Zar" pitchFamily="2" charset="-78"/>
            </a:rPr>
            <a:t>خالص ارزش بانک برابر است با حاصل تفریق دارایی‌ها و بدهی‌ها؛ یعنی همان حقوق صاحبان سهام</a:t>
          </a:r>
          <a:endParaRPr lang="en-US" dirty="0">
            <a:cs typeface="B Zar" pitchFamily="2" charset="-78"/>
          </a:endParaRPr>
        </a:p>
      </dgm:t>
    </dgm:pt>
    <dgm:pt modelId="{FB4DFF98-EAB8-4A20-BE9B-CABAB0CFE6A0}" type="parTrans" cxnId="{33AFA10B-646C-4C6A-8DA7-8BDB36255805}">
      <dgm:prSet/>
      <dgm:spPr/>
      <dgm:t>
        <a:bodyPr/>
        <a:lstStyle/>
        <a:p>
          <a:endParaRPr lang="en-US"/>
        </a:p>
      </dgm:t>
    </dgm:pt>
    <dgm:pt modelId="{B16FC734-73C6-4654-9526-B7B2C56B6A18}" type="sibTrans" cxnId="{33AFA10B-646C-4C6A-8DA7-8BDB36255805}">
      <dgm:prSet/>
      <dgm:spPr/>
      <dgm:t>
        <a:bodyPr/>
        <a:lstStyle/>
        <a:p>
          <a:endParaRPr lang="en-US"/>
        </a:p>
      </dgm:t>
    </dgm:pt>
    <dgm:pt modelId="{D012C706-7A9B-4DB6-9C6D-DF1CD2F1B520}">
      <dgm:prSet/>
      <dgm:spPr/>
      <dgm:t>
        <a:bodyPr/>
        <a:lstStyle/>
        <a:p>
          <a:pPr algn="justLow" rtl="1"/>
          <a:r>
            <a:rPr lang="fa-IR" dirty="0" smtClean="0">
              <a:cs typeface="B Zar" pitchFamily="2" charset="-78"/>
            </a:rPr>
            <a:t>احتمال نکول یادشده به سیاست‌ بانک برای دستیابی به رتبۀ اعتباری موردنظر بستگی دارد.</a:t>
          </a:r>
          <a:endParaRPr lang="en-US" dirty="0">
            <a:cs typeface="B Zar" pitchFamily="2" charset="-78"/>
          </a:endParaRPr>
        </a:p>
      </dgm:t>
    </dgm:pt>
    <dgm:pt modelId="{22C2F2D9-1507-4D14-A504-E01EA4B607BF}" type="parTrans" cxnId="{33E6F7C3-C390-4634-8FDE-8032B9B11671}">
      <dgm:prSet/>
      <dgm:spPr/>
      <dgm:t>
        <a:bodyPr/>
        <a:lstStyle/>
        <a:p>
          <a:endParaRPr lang="en-US"/>
        </a:p>
      </dgm:t>
    </dgm:pt>
    <dgm:pt modelId="{5E468FC6-1924-41AA-A55F-89B6D7F55171}" type="sibTrans" cxnId="{33E6F7C3-C390-4634-8FDE-8032B9B11671}">
      <dgm:prSet/>
      <dgm:spPr/>
      <dgm:t>
        <a:bodyPr/>
        <a:lstStyle/>
        <a:p>
          <a:endParaRPr lang="en-US"/>
        </a:p>
      </dgm:t>
    </dgm:pt>
    <dgm:pt modelId="{C29125AA-BFFA-4E94-9468-B43F2F6A47E4}">
      <dgm:prSet/>
      <dgm:spPr/>
      <dgm:t>
        <a:bodyPr/>
        <a:lstStyle/>
        <a:p>
          <a:pPr algn="justLow" rtl="1"/>
          <a:r>
            <a:rPr lang="fa-IR" dirty="0" smtClean="0">
              <a:cs typeface="B Zar" pitchFamily="2" charset="-78"/>
            </a:rPr>
            <a:t>اگر بانک متناسب با سطح ریسک، سرمایه ندداشته باشد، رتبۀ اعتباری بانک کاهش می‌یابد.</a:t>
          </a:r>
          <a:endParaRPr lang="en-US" dirty="0" smtClean="0">
            <a:cs typeface="B Zar" pitchFamily="2" charset="-78"/>
          </a:endParaRPr>
        </a:p>
      </dgm:t>
    </dgm:pt>
    <dgm:pt modelId="{5854E1AE-8E23-4944-9987-9B0CFC97D052}" type="parTrans" cxnId="{EAB903A6-59AA-4321-A737-63F118DE03A2}">
      <dgm:prSet/>
      <dgm:spPr/>
      <dgm:t>
        <a:bodyPr/>
        <a:lstStyle/>
        <a:p>
          <a:endParaRPr lang="en-US"/>
        </a:p>
      </dgm:t>
    </dgm:pt>
    <dgm:pt modelId="{FA398333-8A1A-4602-A53B-98EB53F59DB4}" type="sibTrans" cxnId="{EAB903A6-59AA-4321-A737-63F118DE03A2}">
      <dgm:prSet/>
      <dgm:spPr/>
      <dgm:t>
        <a:bodyPr/>
        <a:lstStyle/>
        <a:p>
          <a:endParaRPr lang="en-US"/>
        </a:p>
      </dgm:t>
    </dgm:pt>
    <dgm:pt modelId="{A7A6D9DE-D31E-4849-8BDC-AFFE3CC69726}" type="pres">
      <dgm:prSet presAssocID="{B84F134D-126E-41D3-BF4B-5FEC61029BBE}" presName="linearFlow" presStyleCnt="0">
        <dgm:presLayoutVars>
          <dgm:dir/>
          <dgm:animLvl val="lvl"/>
          <dgm:resizeHandles val="exact"/>
        </dgm:presLayoutVars>
      </dgm:prSet>
      <dgm:spPr/>
      <dgm:t>
        <a:bodyPr/>
        <a:lstStyle/>
        <a:p>
          <a:endParaRPr lang="en-US"/>
        </a:p>
      </dgm:t>
    </dgm:pt>
    <dgm:pt modelId="{386E0783-6B1C-40D8-A6BF-AC3E34F3A753}" type="pres">
      <dgm:prSet presAssocID="{2C996DF4-AFC8-4B38-B185-6CE47354B934}" presName="composite" presStyleCnt="0"/>
      <dgm:spPr/>
    </dgm:pt>
    <dgm:pt modelId="{92F4C9A9-927A-46C4-A758-EBD77824A267}" type="pres">
      <dgm:prSet presAssocID="{2C996DF4-AFC8-4B38-B185-6CE47354B934}" presName="parentText" presStyleLbl="alignNode1" presStyleIdx="0" presStyleCnt="1">
        <dgm:presLayoutVars>
          <dgm:chMax val="1"/>
          <dgm:bulletEnabled val="1"/>
        </dgm:presLayoutVars>
      </dgm:prSet>
      <dgm:spPr/>
      <dgm:t>
        <a:bodyPr/>
        <a:lstStyle/>
        <a:p>
          <a:endParaRPr lang="en-US"/>
        </a:p>
      </dgm:t>
    </dgm:pt>
    <dgm:pt modelId="{73B948E5-5389-4904-AE62-4756F1389B7F}" type="pres">
      <dgm:prSet presAssocID="{2C996DF4-AFC8-4B38-B185-6CE47354B934}" presName="descendantText" presStyleLbl="alignAcc1" presStyleIdx="0" presStyleCnt="1">
        <dgm:presLayoutVars>
          <dgm:bulletEnabled val="1"/>
        </dgm:presLayoutVars>
      </dgm:prSet>
      <dgm:spPr/>
      <dgm:t>
        <a:bodyPr/>
        <a:lstStyle/>
        <a:p>
          <a:endParaRPr lang="en-US"/>
        </a:p>
      </dgm:t>
    </dgm:pt>
  </dgm:ptLst>
  <dgm:cxnLst>
    <dgm:cxn modelId="{35325D44-B95A-490B-956D-3FF0F6501C94}" srcId="{2C996DF4-AFC8-4B38-B185-6CE47354B934}" destId="{254BE682-6BA5-4B4D-B1FB-4A8EB19AE1B2}" srcOrd="0" destOrd="0" parTransId="{EA5991EC-C771-4BBE-8DB0-74D04957FF8B}" sibTransId="{4FD2F914-6FB6-43F9-B000-257DD5E7AC36}"/>
    <dgm:cxn modelId="{E5862C64-2BBF-4E89-B197-48CF54B17FD7}" type="presOf" srcId="{C29125AA-BFFA-4E94-9468-B43F2F6A47E4}" destId="{73B948E5-5389-4904-AE62-4756F1389B7F}" srcOrd="0" destOrd="3" presId="urn:microsoft.com/office/officeart/2005/8/layout/chevron2"/>
    <dgm:cxn modelId="{B6D9BE1E-D8B7-42DD-ACC0-D6E4B18E6259}" type="presOf" srcId="{254BE682-6BA5-4B4D-B1FB-4A8EB19AE1B2}" destId="{73B948E5-5389-4904-AE62-4756F1389B7F}" srcOrd="0" destOrd="0" presId="urn:microsoft.com/office/officeart/2005/8/layout/chevron2"/>
    <dgm:cxn modelId="{86A3DADE-4E41-43F3-B99F-02C9035B598B}" type="presOf" srcId="{6DDA8D0B-DCD7-46DE-9577-C564D02C9033}" destId="{73B948E5-5389-4904-AE62-4756F1389B7F}" srcOrd="0" destOrd="1" presId="urn:microsoft.com/office/officeart/2005/8/layout/chevron2"/>
    <dgm:cxn modelId="{1EC8AEBD-7CA5-4E18-9885-FB690E1ABF2F}" type="presOf" srcId="{2C996DF4-AFC8-4B38-B185-6CE47354B934}" destId="{92F4C9A9-927A-46C4-A758-EBD77824A267}" srcOrd="0" destOrd="0" presId="urn:microsoft.com/office/officeart/2005/8/layout/chevron2"/>
    <dgm:cxn modelId="{EAB903A6-59AA-4321-A737-63F118DE03A2}" srcId="{2C996DF4-AFC8-4B38-B185-6CE47354B934}" destId="{C29125AA-BFFA-4E94-9468-B43F2F6A47E4}" srcOrd="3" destOrd="0" parTransId="{5854E1AE-8E23-4944-9987-9B0CFC97D052}" sibTransId="{FA398333-8A1A-4602-A53B-98EB53F59DB4}"/>
    <dgm:cxn modelId="{816E548A-C8C5-4BBC-B2D5-77BF6E5AE187}" srcId="{B84F134D-126E-41D3-BF4B-5FEC61029BBE}" destId="{2C996DF4-AFC8-4B38-B185-6CE47354B934}" srcOrd="0" destOrd="0" parTransId="{8178E0C5-B1CC-4C89-8609-A3EB001B48EE}" sibTransId="{A47FCB98-70A6-4C14-8B2E-5240DC2D9411}"/>
    <dgm:cxn modelId="{33AFA10B-646C-4C6A-8DA7-8BDB36255805}" srcId="{2C996DF4-AFC8-4B38-B185-6CE47354B934}" destId="{6DDA8D0B-DCD7-46DE-9577-C564D02C9033}" srcOrd="1" destOrd="0" parTransId="{FB4DFF98-EAB8-4A20-BE9B-CABAB0CFE6A0}" sibTransId="{B16FC734-73C6-4654-9526-B7B2C56B6A18}"/>
    <dgm:cxn modelId="{D0A3DE69-406D-42ED-BD10-CD74858ABA08}" type="presOf" srcId="{B84F134D-126E-41D3-BF4B-5FEC61029BBE}" destId="{A7A6D9DE-D31E-4849-8BDC-AFFE3CC69726}" srcOrd="0" destOrd="0" presId="urn:microsoft.com/office/officeart/2005/8/layout/chevron2"/>
    <dgm:cxn modelId="{33E6F7C3-C390-4634-8FDE-8032B9B11671}" srcId="{2C996DF4-AFC8-4B38-B185-6CE47354B934}" destId="{D012C706-7A9B-4DB6-9C6D-DF1CD2F1B520}" srcOrd="2" destOrd="0" parTransId="{22C2F2D9-1507-4D14-A504-E01EA4B607BF}" sibTransId="{5E468FC6-1924-41AA-A55F-89B6D7F55171}"/>
    <dgm:cxn modelId="{F9E61ADC-EC2B-450C-911A-1C2667CB74EB}" type="presOf" srcId="{D012C706-7A9B-4DB6-9C6D-DF1CD2F1B520}" destId="{73B948E5-5389-4904-AE62-4756F1389B7F}" srcOrd="0" destOrd="2" presId="urn:microsoft.com/office/officeart/2005/8/layout/chevron2"/>
    <dgm:cxn modelId="{A3D892E9-7D62-4D4B-B3A5-C8A906679456}" type="presParOf" srcId="{A7A6D9DE-D31E-4849-8BDC-AFFE3CC69726}" destId="{386E0783-6B1C-40D8-A6BF-AC3E34F3A753}" srcOrd="0" destOrd="0" presId="urn:microsoft.com/office/officeart/2005/8/layout/chevron2"/>
    <dgm:cxn modelId="{2CC7AE68-5B40-4D60-A357-4C7598903892}" type="presParOf" srcId="{386E0783-6B1C-40D8-A6BF-AC3E34F3A753}" destId="{92F4C9A9-927A-46C4-A758-EBD77824A267}" srcOrd="0" destOrd="0" presId="urn:microsoft.com/office/officeart/2005/8/layout/chevron2"/>
    <dgm:cxn modelId="{228918DB-4594-45B7-9BCA-19BB9910EA13}" type="presParOf" srcId="{386E0783-6B1C-40D8-A6BF-AC3E34F3A753}" destId="{73B948E5-5389-4904-AE62-4756F1389B7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D5D0E51-9E85-4477-8E95-6ED722BEEDDD}" type="doc">
      <dgm:prSet loTypeId="urn:microsoft.com/office/officeart/2005/8/layout/hList3" loCatId="list" qsTypeId="urn:microsoft.com/office/officeart/2005/8/quickstyle/3d2" qsCatId="3D" csTypeId="urn:microsoft.com/office/officeart/2005/8/colors/accent3_1" csCatId="accent3"/>
      <dgm:spPr/>
      <dgm:t>
        <a:bodyPr/>
        <a:lstStyle/>
        <a:p>
          <a:endParaRPr lang="en-US"/>
        </a:p>
      </dgm:t>
    </dgm:pt>
    <dgm:pt modelId="{7FBFABEB-307C-43AD-90AA-E5027C8BC124}">
      <dgm:prSet/>
      <dgm:spPr/>
      <dgm:t>
        <a:bodyPr/>
        <a:lstStyle/>
        <a:p>
          <a:pPr rtl="1"/>
          <a:r>
            <a:rPr lang="fa-IR" dirty="0" smtClean="0">
              <a:cs typeface="B Titr" pitchFamily="2" charset="-78"/>
            </a:rPr>
            <a:t>سرمایۀ قانونی </a:t>
          </a:r>
          <a:endParaRPr lang="en-US" dirty="0">
            <a:cs typeface="B Titr" pitchFamily="2" charset="-78"/>
          </a:endParaRPr>
        </a:p>
      </dgm:t>
    </dgm:pt>
    <dgm:pt modelId="{EA88CA9B-72A0-45FE-9CE3-0B50DA51D1C6}" type="parTrans" cxnId="{40045F1F-DE57-467A-B812-D225C1C1099A}">
      <dgm:prSet/>
      <dgm:spPr/>
      <dgm:t>
        <a:bodyPr/>
        <a:lstStyle/>
        <a:p>
          <a:endParaRPr lang="en-US"/>
        </a:p>
      </dgm:t>
    </dgm:pt>
    <dgm:pt modelId="{EE64F135-D35D-4633-93E5-3B0C1DFF694E}" type="sibTrans" cxnId="{40045F1F-DE57-467A-B812-D225C1C1099A}">
      <dgm:prSet/>
      <dgm:spPr/>
      <dgm:t>
        <a:bodyPr/>
        <a:lstStyle/>
        <a:p>
          <a:endParaRPr lang="en-US"/>
        </a:p>
      </dgm:t>
    </dgm:pt>
    <dgm:pt modelId="{CE04D4EA-361A-4E08-B055-4D0FA083EBEC}">
      <dgm:prSet/>
      <dgm:spPr/>
      <dgm:t>
        <a:bodyPr/>
        <a:lstStyle/>
        <a:p>
          <a:pPr algn="justLow" rtl="1"/>
          <a:r>
            <a:rPr lang="fa-IR" dirty="0" smtClean="0">
              <a:cs typeface="B Zar" pitchFamily="2" charset="-78"/>
            </a:rPr>
            <a:t>به الزامات استانداردی که مقام ناظر در مورد میزان سرمایۀ بانک‌ها و سایر نهادهای سپرده‌پذیر وضع می‌کند، سرمایۀ قانونی گویند.</a:t>
          </a:r>
          <a:endParaRPr lang="en-US" dirty="0">
            <a:cs typeface="B Zar" pitchFamily="2" charset="-78"/>
          </a:endParaRPr>
        </a:p>
      </dgm:t>
    </dgm:pt>
    <dgm:pt modelId="{FB04C031-E996-469B-AFD3-2B6401FC9328}" type="parTrans" cxnId="{5236C9DA-F1E6-4EF8-9363-17BAECA57FF9}">
      <dgm:prSet/>
      <dgm:spPr/>
      <dgm:t>
        <a:bodyPr/>
        <a:lstStyle/>
        <a:p>
          <a:endParaRPr lang="en-US"/>
        </a:p>
      </dgm:t>
    </dgm:pt>
    <dgm:pt modelId="{2845F5BB-38FC-4130-A97F-2374FDE5C49B}" type="sibTrans" cxnId="{5236C9DA-F1E6-4EF8-9363-17BAECA57FF9}">
      <dgm:prSet/>
      <dgm:spPr/>
      <dgm:t>
        <a:bodyPr/>
        <a:lstStyle/>
        <a:p>
          <a:endParaRPr lang="en-US"/>
        </a:p>
      </dgm:t>
    </dgm:pt>
    <dgm:pt modelId="{FE803FB8-4A5B-4BFA-ACFE-F487E41BBE06}" type="pres">
      <dgm:prSet presAssocID="{AD5D0E51-9E85-4477-8E95-6ED722BEEDDD}" presName="composite" presStyleCnt="0">
        <dgm:presLayoutVars>
          <dgm:chMax val="1"/>
          <dgm:dir/>
          <dgm:resizeHandles val="exact"/>
        </dgm:presLayoutVars>
      </dgm:prSet>
      <dgm:spPr/>
      <dgm:t>
        <a:bodyPr/>
        <a:lstStyle/>
        <a:p>
          <a:endParaRPr lang="en-US"/>
        </a:p>
      </dgm:t>
    </dgm:pt>
    <dgm:pt modelId="{38826CC1-2571-42E7-9AA4-F2E98DFDD6A2}" type="pres">
      <dgm:prSet presAssocID="{7FBFABEB-307C-43AD-90AA-E5027C8BC124}" presName="roof" presStyleLbl="dkBgShp" presStyleIdx="0" presStyleCnt="2"/>
      <dgm:spPr/>
      <dgm:t>
        <a:bodyPr/>
        <a:lstStyle/>
        <a:p>
          <a:endParaRPr lang="en-US"/>
        </a:p>
      </dgm:t>
    </dgm:pt>
    <dgm:pt modelId="{00B768A5-69FF-428F-A439-C480E67CA724}" type="pres">
      <dgm:prSet presAssocID="{7FBFABEB-307C-43AD-90AA-E5027C8BC124}" presName="pillars" presStyleCnt="0"/>
      <dgm:spPr/>
    </dgm:pt>
    <dgm:pt modelId="{81196110-C871-4207-A9C3-2DD6B04974CD}" type="pres">
      <dgm:prSet presAssocID="{7FBFABEB-307C-43AD-90AA-E5027C8BC124}" presName="pillar1" presStyleLbl="node1" presStyleIdx="0" presStyleCnt="1">
        <dgm:presLayoutVars>
          <dgm:bulletEnabled val="1"/>
        </dgm:presLayoutVars>
      </dgm:prSet>
      <dgm:spPr/>
      <dgm:t>
        <a:bodyPr/>
        <a:lstStyle/>
        <a:p>
          <a:endParaRPr lang="en-US"/>
        </a:p>
      </dgm:t>
    </dgm:pt>
    <dgm:pt modelId="{84AA2858-8C7A-45DF-8628-E1E784EBB626}" type="pres">
      <dgm:prSet presAssocID="{7FBFABEB-307C-43AD-90AA-E5027C8BC124}" presName="base" presStyleLbl="dkBgShp" presStyleIdx="1" presStyleCnt="2"/>
      <dgm:spPr/>
    </dgm:pt>
  </dgm:ptLst>
  <dgm:cxnLst>
    <dgm:cxn modelId="{40045F1F-DE57-467A-B812-D225C1C1099A}" srcId="{AD5D0E51-9E85-4477-8E95-6ED722BEEDDD}" destId="{7FBFABEB-307C-43AD-90AA-E5027C8BC124}" srcOrd="0" destOrd="0" parTransId="{EA88CA9B-72A0-45FE-9CE3-0B50DA51D1C6}" sibTransId="{EE64F135-D35D-4633-93E5-3B0C1DFF694E}"/>
    <dgm:cxn modelId="{6AF987C1-B8EE-44C9-9F7C-1012D10114FA}" type="presOf" srcId="{CE04D4EA-361A-4E08-B055-4D0FA083EBEC}" destId="{81196110-C871-4207-A9C3-2DD6B04974CD}" srcOrd="0" destOrd="0" presId="urn:microsoft.com/office/officeart/2005/8/layout/hList3"/>
    <dgm:cxn modelId="{5236C9DA-F1E6-4EF8-9363-17BAECA57FF9}" srcId="{7FBFABEB-307C-43AD-90AA-E5027C8BC124}" destId="{CE04D4EA-361A-4E08-B055-4D0FA083EBEC}" srcOrd="0" destOrd="0" parTransId="{FB04C031-E996-469B-AFD3-2B6401FC9328}" sibTransId="{2845F5BB-38FC-4130-A97F-2374FDE5C49B}"/>
    <dgm:cxn modelId="{997D7EB6-81F5-4799-B2C9-7FCEC24F01FD}" type="presOf" srcId="{AD5D0E51-9E85-4477-8E95-6ED722BEEDDD}" destId="{FE803FB8-4A5B-4BFA-ACFE-F487E41BBE06}" srcOrd="0" destOrd="0" presId="urn:microsoft.com/office/officeart/2005/8/layout/hList3"/>
    <dgm:cxn modelId="{2086F90C-BAE3-4A98-B950-E6DDBA9BCAF4}" type="presOf" srcId="{7FBFABEB-307C-43AD-90AA-E5027C8BC124}" destId="{38826CC1-2571-42E7-9AA4-F2E98DFDD6A2}" srcOrd="0" destOrd="0" presId="urn:microsoft.com/office/officeart/2005/8/layout/hList3"/>
    <dgm:cxn modelId="{5E972089-F80A-4FC4-AA46-D369762EC15D}" type="presParOf" srcId="{FE803FB8-4A5B-4BFA-ACFE-F487E41BBE06}" destId="{38826CC1-2571-42E7-9AA4-F2E98DFDD6A2}" srcOrd="0" destOrd="0" presId="urn:microsoft.com/office/officeart/2005/8/layout/hList3"/>
    <dgm:cxn modelId="{96E36A72-5F3F-43F5-89BA-646146AE97A5}" type="presParOf" srcId="{FE803FB8-4A5B-4BFA-ACFE-F487E41BBE06}" destId="{00B768A5-69FF-428F-A439-C480E67CA724}" srcOrd="1" destOrd="0" presId="urn:microsoft.com/office/officeart/2005/8/layout/hList3"/>
    <dgm:cxn modelId="{C4190582-8379-481C-8E53-4ED40978EC5E}" type="presParOf" srcId="{00B768A5-69FF-428F-A439-C480E67CA724}" destId="{81196110-C871-4207-A9C3-2DD6B04974CD}" srcOrd="0" destOrd="0" presId="urn:microsoft.com/office/officeart/2005/8/layout/hList3"/>
    <dgm:cxn modelId="{C98A054B-068D-4F1D-877B-1407D75AD4EB}" type="presParOf" srcId="{FE803FB8-4A5B-4BFA-ACFE-F487E41BBE06}" destId="{84AA2858-8C7A-45DF-8628-E1E784EBB62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177E79B-95B1-467C-8FD7-E1E876F04EE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87EC1B4-005C-42CA-8E39-0947A2566E70}">
      <dgm:prSet/>
      <dgm:spPr/>
      <dgm:t>
        <a:bodyPr/>
        <a:lstStyle/>
        <a:p>
          <a:pPr algn="justLow" rtl="1"/>
          <a:r>
            <a:rPr lang="fa-IR" dirty="0" smtClean="0">
              <a:cs typeface="B Zar" pitchFamily="2" charset="-78"/>
            </a:rPr>
            <a:t>کمیتۀ بال در پاسخ به انحلال ناگهانی بانک هرشتات تشکیل شد. در 26 ژوئن 1974 تعدادی از بانک‌ها در مقابل تحویل آنی دلار در  نیویورک، مارک آلمان به بانک هرشتات حواله کردند. هرشتات در پرداخت دلار به بانک‌های طرف‌قرارداد تعلل کرد. در این فاصلۀ زمانی و قبل از اینکه بانک بتواند حساب‌ها را در نیویورک تسویه کند، از جانب مقام‌های ناظر آلمان منحل شد. در واکنش به این واقعه کشورهای گروه 10 در اواخر 1974 کمیتۀ نظارت بر بانک‌ها (بال) را تحت نظارت بانک تسویۀ بین‌المللی (</a:t>
          </a:r>
          <a:r>
            <a:rPr lang="en-US" dirty="0" smtClean="0">
              <a:cs typeface="B Zar" pitchFamily="2" charset="-78"/>
            </a:rPr>
            <a:t>BIS</a:t>
          </a:r>
          <a:r>
            <a:rPr lang="fa-IR" dirty="0" smtClean="0">
              <a:cs typeface="B Zar" pitchFamily="2" charset="-78"/>
            </a:rPr>
            <a:t> ) در شهر بال سوئیس تأسیس کردند.</a:t>
          </a:r>
          <a:endParaRPr lang="en-US" dirty="0">
            <a:cs typeface="B Zar" pitchFamily="2" charset="-78"/>
          </a:endParaRPr>
        </a:p>
      </dgm:t>
    </dgm:pt>
    <dgm:pt modelId="{B17FEBF4-1FBE-474A-80F6-CD9D53F9E6E4}" type="parTrans" cxnId="{9827CFDD-1A41-4AD0-9F35-EFC20CB9B765}">
      <dgm:prSet/>
      <dgm:spPr/>
      <dgm:t>
        <a:bodyPr/>
        <a:lstStyle/>
        <a:p>
          <a:endParaRPr lang="en-US"/>
        </a:p>
      </dgm:t>
    </dgm:pt>
    <dgm:pt modelId="{5131B939-DA23-41A4-A9BD-2C52519BE5B9}" type="sibTrans" cxnId="{9827CFDD-1A41-4AD0-9F35-EFC20CB9B765}">
      <dgm:prSet/>
      <dgm:spPr/>
      <dgm:t>
        <a:bodyPr/>
        <a:lstStyle/>
        <a:p>
          <a:endParaRPr lang="en-US"/>
        </a:p>
      </dgm:t>
    </dgm:pt>
    <dgm:pt modelId="{7D2D5478-5BAC-44D4-9A45-5038609C09B2}" type="pres">
      <dgm:prSet presAssocID="{2177E79B-95B1-467C-8FD7-E1E876F04EEB}" presName="linear" presStyleCnt="0">
        <dgm:presLayoutVars>
          <dgm:animLvl val="lvl"/>
          <dgm:resizeHandles val="exact"/>
        </dgm:presLayoutVars>
      </dgm:prSet>
      <dgm:spPr/>
      <dgm:t>
        <a:bodyPr/>
        <a:lstStyle/>
        <a:p>
          <a:endParaRPr lang="en-US"/>
        </a:p>
      </dgm:t>
    </dgm:pt>
    <dgm:pt modelId="{53581768-A1C7-4480-8930-31295FDBC9E5}" type="pres">
      <dgm:prSet presAssocID="{B87EC1B4-005C-42CA-8E39-0947A2566E70}"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87B06C22-44C3-4A4C-9CE9-EC80C5B0C340}" type="presOf" srcId="{B87EC1B4-005C-42CA-8E39-0947A2566E70}" destId="{53581768-A1C7-4480-8930-31295FDBC9E5}" srcOrd="0" destOrd="0" presId="urn:microsoft.com/office/officeart/2005/8/layout/vList2"/>
    <dgm:cxn modelId="{E299DD54-0CF1-4B5B-A6C5-D1CD8B79A7F3}" type="presOf" srcId="{2177E79B-95B1-467C-8FD7-E1E876F04EEB}" destId="{7D2D5478-5BAC-44D4-9A45-5038609C09B2}" srcOrd="0" destOrd="0" presId="urn:microsoft.com/office/officeart/2005/8/layout/vList2"/>
    <dgm:cxn modelId="{9827CFDD-1A41-4AD0-9F35-EFC20CB9B765}" srcId="{2177E79B-95B1-467C-8FD7-E1E876F04EEB}" destId="{B87EC1B4-005C-42CA-8E39-0947A2566E70}" srcOrd="0" destOrd="0" parTransId="{B17FEBF4-1FBE-474A-80F6-CD9D53F9E6E4}" sibTransId="{5131B939-DA23-41A4-A9BD-2C52519BE5B9}"/>
    <dgm:cxn modelId="{B4CA047D-5025-4238-A39C-726F547DE41E}" type="presParOf" srcId="{7D2D5478-5BAC-44D4-9A45-5038609C09B2}" destId="{53581768-A1C7-4480-8930-31295FDBC9E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2ED32B7-3581-45BA-B532-E882ED04B6D4}" type="doc">
      <dgm:prSet loTypeId="urn:microsoft.com/office/officeart/2005/8/layout/target2" loCatId="relationship" qsTypeId="urn:microsoft.com/office/officeart/2005/8/quickstyle/3d2" qsCatId="3D" csTypeId="urn:microsoft.com/office/officeart/2005/8/colors/colorful1#14" csCatId="colorful" phldr="1"/>
      <dgm:spPr/>
      <dgm:t>
        <a:bodyPr/>
        <a:lstStyle/>
        <a:p>
          <a:pPr rtl="1"/>
          <a:endParaRPr lang="fa-IR"/>
        </a:p>
      </dgm:t>
    </dgm:pt>
    <dgm:pt modelId="{1F872026-040B-4E5C-AF45-F9220D2F20ED}">
      <dgm:prSet custT="1"/>
      <dgm:spPr/>
      <dgm:t>
        <a:bodyPr/>
        <a:lstStyle/>
        <a:p>
          <a:pPr algn="ctr" rtl="1"/>
          <a:r>
            <a:rPr lang="fa-IR" sz="2000" dirty="0" smtClean="0">
              <a:latin typeface="Arial Unicode MS" pitchFamily="34" charset="-128"/>
              <a:ea typeface="Arial Unicode MS" pitchFamily="34" charset="-128"/>
              <a:cs typeface="Arial Unicode MS" pitchFamily="34" charset="-128"/>
            </a:rPr>
            <a:t>در سال 1988 مدیران بانک‌های مرکزی کشورهای بزرگ جهان در شهر بازل همدیگر را ملاقات کردند و الزامات حداقل سرمایه را برای بانک‌ها تدوین کردند.</a:t>
          </a:r>
          <a:endParaRPr lang="en-US" sz="2000" dirty="0">
            <a:latin typeface="Arial Unicode MS" pitchFamily="34" charset="-128"/>
            <a:ea typeface="Arial Unicode MS" pitchFamily="34" charset="-128"/>
            <a:cs typeface="Arial Unicode MS" pitchFamily="34" charset="-128"/>
          </a:endParaRPr>
        </a:p>
      </dgm:t>
    </dgm:pt>
    <dgm:pt modelId="{D382D975-0B23-44A9-A521-07C895220E91}" type="parTrans" cxnId="{0FDE377C-0714-4A66-B19F-31B051ED3391}">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CECB0B9E-6446-42EF-99C6-1C44BF3B77C7}" type="sibTrans" cxnId="{0FDE377C-0714-4A66-B19F-31B051ED3391}">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92CBC78B-C3F5-47A4-AF26-5897D91EB764}">
      <dgm:prSet custT="1"/>
      <dgm:spPr/>
      <dgm:t>
        <a:bodyPr/>
        <a:lstStyle/>
        <a:p>
          <a:pPr algn="ctr" rtl="1"/>
          <a:r>
            <a:rPr lang="fa-IR" sz="2000" dirty="0" smtClean="0">
              <a:latin typeface="Arial Unicode MS" pitchFamily="34" charset="-128"/>
              <a:ea typeface="Arial Unicode MS" pitchFamily="34" charset="-128"/>
              <a:cs typeface="Arial Unicode MS" pitchFamily="34" charset="-128"/>
            </a:rPr>
            <a:t>این گردهمایی به‌عنوان پیمان سال 1988 بازل نیز معروف شد و در سال 1992 توسط قانون کشورهای گروه 10 مورد تأکید قرار گرفت. </a:t>
          </a:r>
          <a:endParaRPr lang="en-US" sz="2000" dirty="0">
            <a:latin typeface="Arial Unicode MS" pitchFamily="34" charset="-128"/>
            <a:ea typeface="Arial Unicode MS" pitchFamily="34" charset="-128"/>
            <a:cs typeface="Arial Unicode MS" pitchFamily="34" charset="-128"/>
          </a:endParaRPr>
        </a:p>
      </dgm:t>
    </dgm:pt>
    <dgm:pt modelId="{E5EFCE60-2235-4DFF-8979-2E7D61ABD0CC}" type="parTrans" cxnId="{E721050D-0CFF-4CBB-8AFD-CB295F293F5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056CC6BF-AA32-46C9-B3D3-9278AE158CB0}" type="sibTrans" cxnId="{E721050D-0CFF-4CBB-8AFD-CB295F293F5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A0D71B56-BC34-4151-894B-290C715848AA}">
      <dgm:prSet custT="1"/>
      <dgm:spPr/>
      <dgm:t>
        <a:bodyPr anchor="ctr" anchorCtr="0"/>
        <a:lstStyle/>
        <a:p>
          <a:pPr algn="ctr" rtl="1"/>
          <a:r>
            <a:rPr lang="fa-IR" sz="2000" dirty="0" smtClean="0">
              <a:latin typeface="Arial Unicode MS" pitchFamily="34" charset="-128"/>
              <a:ea typeface="Arial Unicode MS" pitchFamily="34" charset="-128"/>
              <a:cs typeface="Arial Unicode MS" pitchFamily="34" charset="-128"/>
            </a:rPr>
            <a:t>بازل </a:t>
          </a:r>
          <a:r>
            <a:rPr lang="en-US" sz="2000" dirty="0" smtClean="0">
              <a:latin typeface="Arial Unicode MS" pitchFamily="34" charset="-128"/>
              <a:ea typeface="Arial Unicode MS" pitchFamily="34" charset="-128"/>
              <a:cs typeface="Arial Unicode MS" pitchFamily="34" charset="-128"/>
            </a:rPr>
            <a:t>I</a:t>
          </a:r>
          <a:r>
            <a:rPr lang="fa-IR" sz="2000" dirty="0" smtClean="0">
              <a:latin typeface="Arial Unicode MS" pitchFamily="34" charset="-128"/>
              <a:ea typeface="Arial Unicode MS" pitchFamily="34" charset="-128"/>
              <a:cs typeface="Arial Unicode MS" pitchFamily="34" charset="-128"/>
            </a:rPr>
            <a:t> هم‌اکنون به‌عنوان نسخۀ قدیمی بازل </a:t>
          </a:r>
          <a:r>
            <a:rPr lang="en-US" sz="2000" dirty="0" smtClean="0">
              <a:latin typeface="Arial Unicode MS" pitchFamily="34" charset="-128"/>
              <a:ea typeface="Arial Unicode MS" pitchFamily="34" charset="-128"/>
              <a:cs typeface="Arial Unicode MS" pitchFamily="34" charset="-128"/>
            </a:rPr>
            <a:t>II</a:t>
          </a:r>
          <a:r>
            <a:rPr lang="fa-IR" sz="2000" dirty="0" smtClean="0">
              <a:latin typeface="Arial Unicode MS" pitchFamily="34" charset="-128"/>
              <a:ea typeface="Arial Unicode MS" pitchFamily="34" charset="-128"/>
              <a:cs typeface="Arial Unicode MS" pitchFamily="34" charset="-128"/>
            </a:rPr>
            <a:t> در نظر گرفته می‌شود.</a:t>
          </a:r>
          <a:endParaRPr lang="en-US" sz="2000" dirty="0">
            <a:latin typeface="Arial Unicode MS" pitchFamily="34" charset="-128"/>
            <a:ea typeface="Arial Unicode MS" pitchFamily="34" charset="-128"/>
            <a:cs typeface="Arial Unicode MS" pitchFamily="34" charset="-128"/>
          </a:endParaRPr>
        </a:p>
      </dgm:t>
    </dgm:pt>
    <dgm:pt modelId="{05EA5814-20D2-423E-8D86-21DC6AE5F764}" type="parTrans" cxnId="{98087455-9845-4269-B0EE-EA0402639E6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8E925C78-AE07-49FD-8136-F62C962364B1}" type="sibTrans" cxnId="{98087455-9845-4269-B0EE-EA0402639E6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4A8C8CC6-A44F-4A9A-97F7-D3FF3EC400CD}" type="pres">
      <dgm:prSet presAssocID="{62ED32B7-3581-45BA-B532-E882ED04B6D4}" presName="Name0" presStyleCnt="0">
        <dgm:presLayoutVars>
          <dgm:chMax val="3"/>
          <dgm:chPref val="1"/>
          <dgm:dir/>
          <dgm:animLvl val="lvl"/>
          <dgm:resizeHandles/>
        </dgm:presLayoutVars>
      </dgm:prSet>
      <dgm:spPr/>
      <dgm:t>
        <a:bodyPr/>
        <a:lstStyle/>
        <a:p>
          <a:pPr rtl="1"/>
          <a:endParaRPr lang="fa-IR"/>
        </a:p>
      </dgm:t>
    </dgm:pt>
    <dgm:pt modelId="{0514BFD8-A07F-4CE8-BC62-77FF08C5851A}" type="pres">
      <dgm:prSet presAssocID="{62ED32B7-3581-45BA-B532-E882ED04B6D4}" presName="outerBox" presStyleCnt="0"/>
      <dgm:spPr/>
    </dgm:pt>
    <dgm:pt modelId="{3AF0DEA4-1A8D-4FA9-B53E-12C6D6D44668}" type="pres">
      <dgm:prSet presAssocID="{62ED32B7-3581-45BA-B532-E882ED04B6D4}" presName="outerBoxParent" presStyleLbl="node1" presStyleIdx="0" presStyleCnt="3"/>
      <dgm:spPr/>
      <dgm:t>
        <a:bodyPr/>
        <a:lstStyle/>
        <a:p>
          <a:pPr rtl="1"/>
          <a:endParaRPr lang="fa-IR"/>
        </a:p>
      </dgm:t>
    </dgm:pt>
    <dgm:pt modelId="{71D0CDEB-F759-4D3D-9F9B-91606F7D1364}" type="pres">
      <dgm:prSet presAssocID="{62ED32B7-3581-45BA-B532-E882ED04B6D4}" presName="outerBoxChildren" presStyleCnt="0"/>
      <dgm:spPr/>
    </dgm:pt>
    <dgm:pt modelId="{5FFCC7DC-1766-4EAF-ACFB-D6B992828F19}" type="pres">
      <dgm:prSet presAssocID="{62ED32B7-3581-45BA-B532-E882ED04B6D4}" presName="middleBox" presStyleCnt="0"/>
      <dgm:spPr/>
    </dgm:pt>
    <dgm:pt modelId="{8B4C2BDE-94CE-47FD-A94E-B7DD05CFE9F1}" type="pres">
      <dgm:prSet presAssocID="{62ED32B7-3581-45BA-B532-E882ED04B6D4}" presName="middleBoxParent" presStyleLbl="node1" presStyleIdx="1" presStyleCnt="3"/>
      <dgm:spPr/>
      <dgm:t>
        <a:bodyPr/>
        <a:lstStyle/>
        <a:p>
          <a:pPr rtl="1"/>
          <a:endParaRPr lang="fa-IR"/>
        </a:p>
      </dgm:t>
    </dgm:pt>
    <dgm:pt modelId="{82C0FB6A-C282-4F64-9A4F-BB0D4737FF72}" type="pres">
      <dgm:prSet presAssocID="{62ED32B7-3581-45BA-B532-E882ED04B6D4}" presName="middleBoxChildren" presStyleCnt="0"/>
      <dgm:spPr/>
    </dgm:pt>
    <dgm:pt modelId="{5A26633F-C436-474A-8FC1-F12C22A12915}" type="pres">
      <dgm:prSet presAssocID="{62ED32B7-3581-45BA-B532-E882ED04B6D4}" presName="centerBox" presStyleCnt="0"/>
      <dgm:spPr/>
    </dgm:pt>
    <dgm:pt modelId="{A642D0C1-8126-45A5-8D1C-49D9A23EEF1F}" type="pres">
      <dgm:prSet presAssocID="{62ED32B7-3581-45BA-B532-E882ED04B6D4}" presName="centerBoxParent" presStyleLbl="node1" presStyleIdx="2" presStyleCnt="3"/>
      <dgm:spPr/>
      <dgm:t>
        <a:bodyPr/>
        <a:lstStyle/>
        <a:p>
          <a:pPr rtl="1"/>
          <a:endParaRPr lang="fa-IR"/>
        </a:p>
      </dgm:t>
    </dgm:pt>
  </dgm:ptLst>
  <dgm:cxnLst>
    <dgm:cxn modelId="{98087455-9845-4269-B0EE-EA0402639E67}" srcId="{62ED32B7-3581-45BA-B532-E882ED04B6D4}" destId="{A0D71B56-BC34-4151-894B-290C715848AA}" srcOrd="2" destOrd="0" parTransId="{05EA5814-20D2-423E-8D86-21DC6AE5F764}" sibTransId="{8E925C78-AE07-49FD-8136-F62C962364B1}"/>
    <dgm:cxn modelId="{E721050D-0CFF-4CBB-8AFD-CB295F293F57}" srcId="{62ED32B7-3581-45BA-B532-E882ED04B6D4}" destId="{92CBC78B-C3F5-47A4-AF26-5897D91EB764}" srcOrd="1" destOrd="0" parTransId="{E5EFCE60-2235-4DFF-8979-2E7D61ABD0CC}" sibTransId="{056CC6BF-AA32-46C9-B3D3-9278AE158CB0}"/>
    <dgm:cxn modelId="{0FDE377C-0714-4A66-B19F-31B051ED3391}" srcId="{62ED32B7-3581-45BA-B532-E882ED04B6D4}" destId="{1F872026-040B-4E5C-AF45-F9220D2F20ED}" srcOrd="0" destOrd="0" parTransId="{D382D975-0B23-44A9-A521-07C895220E91}" sibTransId="{CECB0B9E-6446-42EF-99C6-1C44BF3B77C7}"/>
    <dgm:cxn modelId="{E5958A77-F41C-4C4D-9441-469A977A0E85}" type="presOf" srcId="{62ED32B7-3581-45BA-B532-E882ED04B6D4}" destId="{4A8C8CC6-A44F-4A9A-97F7-D3FF3EC400CD}" srcOrd="0" destOrd="0" presId="urn:microsoft.com/office/officeart/2005/8/layout/target2"/>
    <dgm:cxn modelId="{640ACA25-1954-4044-8A7E-B5D130697B8F}" type="presOf" srcId="{1F872026-040B-4E5C-AF45-F9220D2F20ED}" destId="{3AF0DEA4-1A8D-4FA9-B53E-12C6D6D44668}" srcOrd="0" destOrd="0" presId="urn:microsoft.com/office/officeart/2005/8/layout/target2"/>
    <dgm:cxn modelId="{D3E4BA6D-64CB-4B8C-B882-4A5C588394EA}" type="presOf" srcId="{A0D71B56-BC34-4151-894B-290C715848AA}" destId="{A642D0C1-8126-45A5-8D1C-49D9A23EEF1F}" srcOrd="0" destOrd="0" presId="urn:microsoft.com/office/officeart/2005/8/layout/target2"/>
    <dgm:cxn modelId="{65D88576-0A65-45AF-9D06-41A4333FA852}" type="presOf" srcId="{92CBC78B-C3F5-47A4-AF26-5897D91EB764}" destId="{8B4C2BDE-94CE-47FD-A94E-B7DD05CFE9F1}" srcOrd="0" destOrd="0" presId="urn:microsoft.com/office/officeart/2005/8/layout/target2"/>
    <dgm:cxn modelId="{26BA30D6-B892-4C6A-AA90-C272260E39CF}" type="presParOf" srcId="{4A8C8CC6-A44F-4A9A-97F7-D3FF3EC400CD}" destId="{0514BFD8-A07F-4CE8-BC62-77FF08C5851A}" srcOrd="0" destOrd="0" presId="urn:microsoft.com/office/officeart/2005/8/layout/target2"/>
    <dgm:cxn modelId="{F08D9B96-822B-4C2C-ACF9-D12E067ECF93}" type="presParOf" srcId="{0514BFD8-A07F-4CE8-BC62-77FF08C5851A}" destId="{3AF0DEA4-1A8D-4FA9-B53E-12C6D6D44668}" srcOrd="0" destOrd="0" presId="urn:microsoft.com/office/officeart/2005/8/layout/target2"/>
    <dgm:cxn modelId="{F7B59166-7370-432E-84E7-926970A717AA}" type="presParOf" srcId="{0514BFD8-A07F-4CE8-BC62-77FF08C5851A}" destId="{71D0CDEB-F759-4D3D-9F9B-91606F7D1364}" srcOrd="1" destOrd="0" presId="urn:microsoft.com/office/officeart/2005/8/layout/target2"/>
    <dgm:cxn modelId="{5759E454-075E-452D-A379-A21E1BE3B484}" type="presParOf" srcId="{4A8C8CC6-A44F-4A9A-97F7-D3FF3EC400CD}" destId="{5FFCC7DC-1766-4EAF-ACFB-D6B992828F19}" srcOrd="1" destOrd="0" presId="urn:microsoft.com/office/officeart/2005/8/layout/target2"/>
    <dgm:cxn modelId="{953B463D-B8C4-4681-8C4D-E710E85E2884}" type="presParOf" srcId="{5FFCC7DC-1766-4EAF-ACFB-D6B992828F19}" destId="{8B4C2BDE-94CE-47FD-A94E-B7DD05CFE9F1}" srcOrd="0" destOrd="0" presId="urn:microsoft.com/office/officeart/2005/8/layout/target2"/>
    <dgm:cxn modelId="{AB292F78-CF74-4152-B1CC-CE311D20F64B}" type="presParOf" srcId="{5FFCC7DC-1766-4EAF-ACFB-D6B992828F19}" destId="{82C0FB6A-C282-4F64-9A4F-BB0D4737FF72}" srcOrd="1" destOrd="0" presId="urn:microsoft.com/office/officeart/2005/8/layout/target2"/>
    <dgm:cxn modelId="{16610180-CE27-4627-B514-61C35D63D657}" type="presParOf" srcId="{4A8C8CC6-A44F-4A9A-97F7-D3FF3EC400CD}" destId="{5A26633F-C436-474A-8FC1-F12C22A12915}" srcOrd="2" destOrd="0" presId="urn:microsoft.com/office/officeart/2005/8/layout/target2"/>
    <dgm:cxn modelId="{89FA2597-89CE-4868-9F4A-263C2FBFEE5F}" type="presParOf" srcId="{5A26633F-C436-474A-8FC1-F12C22A12915}" destId="{A642D0C1-8126-45A5-8D1C-49D9A23EEF1F}" srcOrd="0"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213F692-1577-412E-9E9E-1EEB27EB0976}" type="doc">
      <dgm:prSet loTypeId="urn:microsoft.com/office/officeart/2005/8/layout/hProcess4" loCatId="process" qsTypeId="urn:microsoft.com/office/officeart/2005/8/quickstyle/3d2" qsCatId="3D" csTypeId="urn:microsoft.com/office/officeart/2005/8/colors/colorful1#15" csCatId="colorful" phldr="1"/>
      <dgm:spPr/>
      <dgm:t>
        <a:bodyPr/>
        <a:lstStyle/>
        <a:p>
          <a:pPr rtl="1"/>
          <a:endParaRPr lang="fa-IR"/>
        </a:p>
      </dgm:t>
    </dgm:pt>
    <dgm:pt modelId="{83107D52-5EDA-4DB6-9A9B-800E45277FD7}">
      <dgm:prSet/>
      <dgm:spPr/>
      <dgm:t>
        <a:bodyPr/>
        <a:lstStyle/>
        <a:p>
          <a:pPr rtl="1"/>
          <a:r>
            <a:rPr lang="fa-IR" dirty="0" smtClean="0"/>
            <a:t>ریسک عملیاتی</a:t>
          </a:r>
          <a:endParaRPr lang="fa-IR" dirty="0"/>
        </a:p>
      </dgm:t>
    </dgm:pt>
    <dgm:pt modelId="{CB52879E-EFF3-46F4-8417-697B93FD4F8A}" type="parTrans" cxnId="{3A00B3EA-F5E7-48F9-9B1B-0EB1FFAB6A0B}">
      <dgm:prSet/>
      <dgm:spPr/>
      <dgm:t>
        <a:bodyPr/>
        <a:lstStyle/>
        <a:p>
          <a:pPr rtl="1"/>
          <a:endParaRPr lang="fa-IR"/>
        </a:p>
      </dgm:t>
    </dgm:pt>
    <dgm:pt modelId="{B1841BCA-0194-4334-9272-0BB8ECEC83ED}" type="sibTrans" cxnId="{3A00B3EA-F5E7-48F9-9B1B-0EB1FFAB6A0B}">
      <dgm:prSet/>
      <dgm:spPr/>
      <dgm:t>
        <a:bodyPr/>
        <a:lstStyle/>
        <a:p>
          <a:pPr rtl="1"/>
          <a:endParaRPr lang="fa-IR"/>
        </a:p>
      </dgm:t>
    </dgm:pt>
    <dgm:pt modelId="{7C5FA5A7-11B4-4DD1-9BEA-664F9B5E1D1C}">
      <dgm:prSet/>
      <dgm:spPr/>
      <dgm:t>
        <a:bodyPr/>
        <a:lstStyle/>
        <a:p>
          <a:pPr rtl="1"/>
          <a:r>
            <a:rPr lang="fa-IR" dirty="0" smtClean="0"/>
            <a:t>کاستی در فرآیندها و رویه‌ها </a:t>
          </a:r>
          <a:endParaRPr lang="fa-IR" dirty="0"/>
        </a:p>
      </dgm:t>
    </dgm:pt>
    <dgm:pt modelId="{4E6AC8AC-9D92-49E1-BEA3-6C096E573775}" type="parTrans" cxnId="{931A8C6B-FD7D-44CB-A793-F4946602E442}">
      <dgm:prSet/>
      <dgm:spPr/>
      <dgm:t>
        <a:bodyPr/>
        <a:lstStyle/>
        <a:p>
          <a:pPr rtl="1"/>
          <a:endParaRPr lang="fa-IR"/>
        </a:p>
      </dgm:t>
    </dgm:pt>
    <dgm:pt modelId="{34E127D1-C410-40D3-8571-EE79CBDDC828}" type="sibTrans" cxnId="{931A8C6B-FD7D-44CB-A793-F4946602E442}">
      <dgm:prSet/>
      <dgm:spPr/>
      <dgm:t>
        <a:bodyPr/>
        <a:lstStyle/>
        <a:p>
          <a:pPr rtl="1"/>
          <a:endParaRPr lang="fa-IR"/>
        </a:p>
      </dgm:t>
    </dgm:pt>
    <dgm:pt modelId="{07DC5FBC-73D0-4831-9DC1-36AA20BD8908}">
      <dgm:prSet/>
      <dgm:spPr/>
      <dgm:t>
        <a:bodyPr/>
        <a:lstStyle/>
        <a:p>
          <a:pPr rtl="1"/>
          <a:r>
            <a:rPr lang="fa-IR" dirty="0" smtClean="0"/>
            <a:t>ریسک اعتباری</a:t>
          </a:r>
          <a:endParaRPr lang="fa-IR" dirty="0"/>
        </a:p>
      </dgm:t>
    </dgm:pt>
    <dgm:pt modelId="{B4BAC14D-86DA-446A-982E-0878D54B7FA8}" type="parTrans" cxnId="{EBF897A2-61EE-489A-80C8-EC92396EE5A6}">
      <dgm:prSet/>
      <dgm:spPr/>
      <dgm:t>
        <a:bodyPr/>
        <a:lstStyle/>
        <a:p>
          <a:pPr rtl="1"/>
          <a:endParaRPr lang="fa-IR"/>
        </a:p>
      </dgm:t>
    </dgm:pt>
    <dgm:pt modelId="{53922B2C-1554-4378-BE7F-298D490E223D}" type="sibTrans" cxnId="{EBF897A2-61EE-489A-80C8-EC92396EE5A6}">
      <dgm:prSet/>
      <dgm:spPr/>
      <dgm:t>
        <a:bodyPr/>
        <a:lstStyle/>
        <a:p>
          <a:pPr rtl="1"/>
          <a:endParaRPr lang="fa-IR"/>
        </a:p>
      </dgm:t>
    </dgm:pt>
    <dgm:pt modelId="{81A04BE1-180B-49B7-BD07-5F0F5E53A08F}">
      <dgm:prSet/>
      <dgm:spPr/>
      <dgm:t>
        <a:bodyPr/>
        <a:lstStyle/>
        <a:p>
          <a:pPr rtl="1"/>
          <a:r>
            <a:rPr lang="fa-IR" dirty="0" smtClean="0"/>
            <a:t>قصور در بازپرداخت وام‌ها</a:t>
          </a:r>
          <a:endParaRPr lang="fa-IR" dirty="0"/>
        </a:p>
      </dgm:t>
    </dgm:pt>
    <dgm:pt modelId="{765D43BF-D2C2-4EFC-9874-3563B0A1463B}" type="parTrans" cxnId="{8F92D127-52EB-4A64-BD60-FA91CEAFD7A9}">
      <dgm:prSet/>
      <dgm:spPr/>
      <dgm:t>
        <a:bodyPr/>
        <a:lstStyle/>
        <a:p>
          <a:pPr rtl="1"/>
          <a:endParaRPr lang="fa-IR"/>
        </a:p>
      </dgm:t>
    </dgm:pt>
    <dgm:pt modelId="{212349C6-50BD-4F5A-A306-76FD172B7701}" type="sibTrans" cxnId="{8F92D127-52EB-4A64-BD60-FA91CEAFD7A9}">
      <dgm:prSet/>
      <dgm:spPr/>
      <dgm:t>
        <a:bodyPr/>
        <a:lstStyle/>
        <a:p>
          <a:pPr rtl="1"/>
          <a:endParaRPr lang="fa-IR"/>
        </a:p>
      </dgm:t>
    </dgm:pt>
    <dgm:pt modelId="{7413D840-7E03-4C31-A51F-26D30E48A347}">
      <dgm:prSet/>
      <dgm:spPr/>
      <dgm:t>
        <a:bodyPr/>
        <a:lstStyle/>
        <a:p>
          <a:pPr rtl="1"/>
          <a:r>
            <a:rPr lang="fa-IR" dirty="0" smtClean="0"/>
            <a:t>ریسک نقدینگی</a:t>
          </a:r>
          <a:endParaRPr lang="fa-IR" dirty="0"/>
        </a:p>
      </dgm:t>
    </dgm:pt>
    <dgm:pt modelId="{D79C14F6-2B53-4B63-92F0-1FF705793501}" type="parTrans" cxnId="{9D089BD2-1A91-48FB-9FF2-364D6706DF3E}">
      <dgm:prSet/>
      <dgm:spPr/>
      <dgm:t>
        <a:bodyPr/>
        <a:lstStyle/>
        <a:p>
          <a:pPr rtl="1"/>
          <a:endParaRPr lang="fa-IR"/>
        </a:p>
      </dgm:t>
    </dgm:pt>
    <dgm:pt modelId="{63B57565-6FD0-47ED-BFD3-9597AD1DFB36}" type="sibTrans" cxnId="{9D089BD2-1A91-48FB-9FF2-364D6706DF3E}">
      <dgm:prSet/>
      <dgm:spPr/>
      <dgm:t>
        <a:bodyPr/>
        <a:lstStyle/>
        <a:p>
          <a:pPr rtl="1"/>
          <a:endParaRPr lang="fa-IR"/>
        </a:p>
      </dgm:t>
    </dgm:pt>
    <dgm:pt modelId="{BC967FD3-2EF1-400A-A191-A0F463754E35}">
      <dgm:prSet/>
      <dgm:spPr/>
      <dgm:t>
        <a:bodyPr/>
        <a:lstStyle/>
        <a:p>
          <a:pPr rtl="1"/>
          <a:r>
            <a:rPr lang="fa-IR" dirty="0" smtClean="0"/>
            <a:t>هجوم برای بیرون‌کشیدن سپرده‌ها</a:t>
          </a:r>
          <a:endParaRPr lang="fa-IR" dirty="0"/>
        </a:p>
      </dgm:t>
    </dgm:pt>
    <dgm:pt modelId="{7F3521A5-1BC3-4648-AAB6-F8E29F2BF48F}" type="parTrans" cxnId="{FA71B76D-E927-4BF4-A1D3-A68712CB18B2}">
      <dgm:prSet/>
      <dgm:spPr/>
      <dgm:t>
        <a:bodyPr/>
        <a:lstStyle/>
        <a:p>
          <a:pPr rtl="1"/>
          <a:endParaRPr lang="fa-IR"/>
        </a:p>
      </dgm:t>
    </dgm:pt>
    <dgm:pt modelId="{282A9564-48CF-4F77-AE85-152E804AD510}" type="sibTrans" cxnId="{FA71B76D-E927-4BF4-A1D3-A68712CB18B2}">
      <dgm:prSet/>
      <dgm:spPr/>
      <dgm:t>
        <a:bodyPr/>
        <a:lstStyle/>
        <a:p>
          <a:pPr rtl="1"/>
          <a:endParaRPr lang="fa-IR"/>
        </a:p>
      </dgm:t>
    </dgm:pt>
    <dgm:pt modelId="{AF756B96-C8FF-44E9-9638-61F70CDD3DA9}">
      <dgm:prSet/>
      <dgm:spPr/>
      <dgm:t>
        <a:bodyPr/>
        <a:lstStyle/>
        <a:p>
          <a:pPr rtl="1"/>
          <a:r>
            <a:rPr lang="fa-IR" dirty="0" smtClean="0"/>
            <a:t>ریسک بازار</a:t>
          </a:r>
          <a:endParaRPr lang="fa-IR" dirty="0"/>
        </a:p>
      </dgm:t>
    </dgm:pt>
    <dgm:pt modelId="{E7B20CAC-7EEB-41D4-90A3-DD6029873D7A}" type="parTrans" cxnId="{5B49E0A9-8C99-420C-AF30-E4671880183B}">
      <dgm:prSet/>
      <dgm:spPr/>
      <dgm:t>
        <a:bodyPr/>
        <a:lstStyle/>
        <a:p>
          <a:pPr rtl="1"/>
          <a:endParaRPr lang="fa-IR"/>
        </a:p>
      </dgm:t>
    </dgm:pt>
    <dgm:pt modelId="{5B61FEF4-D0F3-4B72-B792-0681800C6B3B}" type="sibTrans" cxnId="{5B49E0A9-8C99-420C-AF30-E4671880183B}">
      <dgm:prSet/>
      <dgm:spPr/>
      <dgm:t>
        <a:bodyPr/>
        <a:lstStyle/>
        <a:p>
          <a:pPr rtl="1"/>
          <a:endParaRPr lang="fa-IR"/>
        </a:p>
      </dgm:t>
    </dgm:pt>
    <dgm:pt modelId="{123745F7-B67F-486A-8213-8B3235F5D08A}">
      <dgm:prSet/>
      <dgm:spPr/>
      <dgm:t>
        <a:bodyPr/>
        <a:lstStyle/>
        <a:p>
          <a:pPr rtl="1"/>
          <a:r>
            <a:rPr lang="fa-IR" dirty="0" smtClean="0"/>
            <a:t>کاهش قیمت سهام</a:t>
          </a:r>
          <a:endParaRPr lang="en-US" dirty="0"/>
        </a:p>
      </dgm:t>
    </dgm:pt>
    <dgm:pt modelId="{FF41BCF9-C4EB-45FA-9A4D-F20AF031C7AB}" type="parTrans" cxnId="{43CEEB4A-26F2-4365-B253-20733BEDCAB1}">
      <dgm:prSet/>
      <dgm:spPr/>
      <dgm:t>
        <a:bodyPr/>
        <a:lstStyle/>
        <a:p>
          <a:pPr rtl="1"/>
          <a:endParaRPr lang="fa-IR"/>
        </a:p>
      </dgm:t>
    </dgm:pt>
    <dgm:pt modelId="{2AF78858-77FB-4B14-934B-5E5777B4278D}" type="sibTrans" cxnId="{43CEEB4A-26F2-4365-B253-20733BEDCAB1}">
      <dgm:prSet/>
      <dgm:spPr/>
      <dgm:t>
        <a:bodyPr/>
        <a:lstStyle/>
        <a:p>
          <a:pPr rtl="1"/>
          <a:endParaRPr lang="fa-IR"/>
        </a:p>
      </dgm:t>
    </dgm:pt>
    <dgm:pt modelId="{004E3996-0F7F-4CE5-9740-EBAEFED32548}" type="pres">
      <dgm:prSet presAssocID="{5213F692-1577-412E-9E9E-1EEB27EB0976}" presName="Name0" presStyleCnt="0">
        <dgm:presLayoutVars>
          <dgm:dir/>
          <dgm:animLvl val="lvl"/>
          <dgm:resizeHandles val="exact"/>
        </dgm:presLayoutVars>
      </dgm:prSet>
      <dgm:spPr/>
      <dgm:t>
        <a:bodyPr/>
        <a:lstStyle/>
        <a:p>
          <a:pPr rtl="1"/>
          <a:endParaRPr lang="fa-IR"/>
        </a:p>
      </dgm:t>
    </dgm:pt>
    <dgm:pt modelId="{A540FB12-2F44-46E8-A94A-0D8A615322F2}" type="pres">
      <dgm:prSet presAssocID="{5213F692-1577-412E-9E9E-1EEB27EB0976}" presName="tSp" presStyleCnt="0"/>
      <dgm:spPr/>
    </dgm:pt>
    <dgm:pt modelId="{F9D5CCD1-5FF3-4A65-B951-743BEC3FFB81}" type="pres">
      <dgm:prSet presAssocID="{5213F692-1577-412E-9E9E-1EEB27EB0976}" presName="bSp" presStyleCnt="0"/>
      <dgm:spPr/>
    </dgm:pt>
    <dgm:pt modelId="{4354575D-7A7A-4376-BC98-CD7F15F508BF}" type="pres">
      <dgm:prSet presAssocID="{5213F692-1577-412E-9E9E-1EEB27EB0976}" presName="process" presStyleCnt="0"/>
      <dgm:spPr/>
    </dgm:pt>
    <dgm:pt modelId="{260A6054-B417-4ED6-9BDD-419BB092D7FF}" type="pres">
      <dgm:prSet presAssocID="{83107D52-5EDA-4DB6-9A9B-800E45277FD7}" presName="composite1" presStyleCnt="0"/>
      <dgm:spPr/>
    </dgm:pt>
    <dgm:pt modelId="{384D2509-37B9-443A-BD4F-1346CB37CA5C}" type="pres">
      <dgm:prSet presAssocID="{83107D52-5EDA-4DB6-9A9B-800E45277FD7}" presName="dummyNode1" presStyleLbl="node1" presStyleIdx="0" presStyleCnt="4"/>
      <dgm:spPr/>
    </dgm:pt>
    <dgm:pt modelId="{D8E25C91-362B-445B-B636-D7DCCCB05C5F}" type="pres">
      <dgm:prSet presAssocID="{83107D52-5EDA-4DB6-9A9B-800E45277FD7}" presName="childNode1" presStyleLbl="bgAcc1" presStyleIdx="0" presStyleCnt="4">
        <dgm:presLayoutVars>
          <dgm:bulletEnabled val="1"/>
        </dgm:presLayoutVars>
      </dgm:prSet>
      <dgm:spPr/>
      <dgm:t>
        <a:bodyPr/>
        <a:lstStyle/>
        <a:p>
          <a:pPr rtl="1"/>
          <a:endParaRPr lang="fa-IR"/>
        </a:p>
      </dgm:t>
    </dgm:pt>
    <dgm:pt modelId="{F286EA23-B613-4729-83ED-1B696548EC37}" type="pres">
      <dgm:prSet presAssocID="{83107D52-5EDA-4DB6-9A9B-800E45277FD7}" presName="childNode1tx" presStyleLbl="bgAcc1" presStyleIdx="0" presStyleCnt="4">
        <dgm:presLayoutVars>
          <dgm:bulletEnabled val="1"/>
        </dgm:presLayoutVars>
      </dgm:prSet>
      <dgm:spPr/>
      <dgm:t>
        <a:bodyPr/>
        <a:lstStyle/>
        <a:p>
          <a:pPr rtl="1"/>
          <a:endParaRPr lang="fa-IR"/>
        </a:p>
      </dgm:t>
    </dgm:pt>
    <dgm:pt modelId="{A8C65AB7-DF1B-40A7-8CB5-EB46D157E737}" type="pres">
      <dgm:prSet presAssocID="{83107D52-5EDA-4DB6-9A9B-800E45277FD7}" presName="parentNode1" presStyleLbl="node1" presStyleIdx="0" presStyleCnt="4">
        <dgm:presLayoutVars>
          <dgm:chMax val="1"/>
          <dgm:bulletEnabled val="1"/>
        </dgm:presLayoutVars>
      </dgm:prSet>
      <dgm:spPr/>
      <dgm:t>
        <a:bodyPr/>
        <a:lstStyle/>
        <a:p>
          <a:pPr rtl="1"/>
          <a:endParaRPr lang="fa-IR"/>
        </a:p>
      </dgm:t>
    </dgm:pt>
    <dgm:pt modelId="{A7A27621-8C97-4505-BF84-1BF5338F1D3E}" type="pres">
      <dgm:prSet presAssocID="{83107D52-5EDA-4DB6-9A9B-800E45277FD7}" presName="connSite1" presStyleCnt="0"/>
      <dgm:spPr/>
    </dgm:pt>
    <dgm:pt modelId="{5815113F-C9F1-4E68-8DDD-361CE8C7583C}" type="pres">
      <dgm:prSet presAssocID="{B1841BCA-0194-4334-9272-0BB8ECEC83ED}" presName="Name9" presStyleLbl="sibTrans2D1" presStyleIdx="0" presStyleCnt="3"/>
      <dgm:spPr/>
      <dgm:t>
        <a:bodyPr/>
        <a:lstStyle/>
        <a:p>
          <a:pPr rtl="1"/>
          <a:endParaRPr lang="fa-IR"/>
        </a:p>
      </dgm:t>
    </dgm:pt>
    <dgm:pt modelId="{5B518A0A-6339-4D7B-9AAD-51D22812E40B}" type="pres">
      <dgm:prSet presAssocID="{07DC5FBC-73D0-4831-9DC1-36AA20BD8908}" presName="composite2" presStyleCnt="0"/>
      <dgm:spPr/>
    </dgm:pt>
    <dgm:pt modelId="{49E66F0D-154E-4E3F-9ABE-AC264306D7C0}" type="pres">
      <dgm:prSet presAssocID="{07DC5FBC-73D0-4831-9DC1-36AA20BD8908}" presName="dummyNode2" presStyleLbl="node1" presStyleIdx="0" presStyleCnt="4"/>
      <dgm:spPr/>
    </dgm:pt>
    <dgm:pt modelId="{E9037B5C-7697-4C91-BD2B-B9C9AB5291E2}" type="pres">
      <dgm:prSet presAssocID="{07DC5FBC-73D0-4831-9DC1-36AA20BD8908}" presName="childNode2" presStyleLbl="bgAcc1" presStyleIdx="1" presStyleCnt="4">
        <dgm:presLayoutVars>
          <dgm:bulletEnabled val="1"/>
        </dgm:presLayoutVars>
      </dgm:prSet>
      <dgm:spPr/>
      <dgm:t>
        <a:bodyPr/>
        <a:lstStyle/>
        <a:p>
          <a:pPr rtl="1"/>
          <a:endParaRPr lang="fa-IR"/>
        </a:p>
      </dgm:t>
    </dgm:pt>
    <dgm:pt modelId="{C24CBABD-E57F-46FF-9CC9-393FBA4150F3}" type="pres">
      <dgm:prSet presAssocID="{07DC5FBC-73D0-4831-9DC1-36AA20BD8908}" presName="childNode2tx" presStyleLbl="bgAcc1" presStyleIdx="1" presStyleCnt="4">
        <dgm:presLayoutVars>
          <dgm:bulletEnabled val="1"/>
        </dgm:presLayoutVars>
      </dgm:prSet>
      <dgm:spPr/>
      <dgm:t>
        <a:bodyPr/>
        <a:lstStyle/>
        <a:p>
          <a:pPr rtl="1"/>
          <a:endParaRPr lang="fa-IR"/>
        </a:p>
      </dgm:t>
    </dgm:pt>
    <dgm:pt modelId="{E4089911-B656-4C55-8560-12D235606E9F}" type="pres">
      <dgm:prSet presAssocID="{07DC5FBC-73D0-4831-9DC1-36AA20BD8908}" presName="parentNode2" presStyleLbl="node1" presStyleIdx="1" presStyleCnt="4">
        <dgm:presLayoutVars>
          <dgm:chMax val="0"/>
          <dgm:bulletEnabled val="1"/>
        </dgm:presLayoutVars>
      </dgm:prSet>
      <dgm:spPr/>
      <dgm:t>
        <a:bodyPr/>
        <a:lstStyle/>
        <a:p>
          <a:pPr rtl="1"/>
          <a:endParaRPr lang="fa-IR"/>
        </a:p>
      </dgm:t>
    </dgm:pt>
    <dgm:pt modelId="{F6FE5D4D-978D-4F8A-922A-F7857B3206BB}" type="pres">
      <dgm:prSet presAssocID="{07DC5FBC-73D0-4831-9DC1-36AA20BD8908}" presName="connSite2" presStyleCnt="0"/>
      <dgm:spPr/>
    </dgm:pt>
    <dgm:pt modelId="{C0E59280-6002-4585-842D-855C03782DA2}" type="pres">
      <dgm:prSet presAssocID="{53922B2C-1554-4378-BE7F-298D490E223D}" presName="Name18" presStyleLbl="sibTrans2D1" presStyleIdx="1" presStyleCnt="3"/>
      <dgm:spPr/>
      <dgm:t>
        <a:bodyPr/>
        <a:lstStyle/>
        <a:p>
          <a:pPr rtl="1"/>
          <a:endParaRPr lang="fa-IR"/>
        </a:p>
      </dgm:t>
    </dgm:pt>
    <dgm:pt modelId="{F86A1A2B-45D6-4153-AEFA-CC10170272A0}" type="pres">
      <dgm:prSet presAssocID="{7413D840-7E03-4C31-A51F-26D30E48A347}" presName="composite1" presStyleCnt="0"/>
      <dgm:spPr/>
    </dgm:pt>
    <dgm:pt modelId="{7CE69E9A-62D2-4765-8C1D-05E30F37044C}" type="pres">
      <dgm:prSet presAssocID="{7413D840-7E03-4C31-A51F-26D30E48A347}" presName="dummyNode1" presStyleLbl="node1" presStyleIdx="1" presStyleCnt="4"/>
      <dgm:spPr/>
    </dgm:pt>
    <dgm:pt modelId="{F9B9DEA3-5F09-4F9C-933B-3799E1E66A0E}" type="pres">
      <dgm:prSet presAssocID="{7413D840-7E03-4C31-A51F-26D30E48A347}" presName="childNode1" presStyleLbl="bgAcc1" presStyleIdx="2" presStyleCnt="4">
        <dgm:presLayoutVars>
          <dgm:bulletEnabled val="1"/>
        </dgm:presLayoutVars>
      </dgm:prSet>
      <dgm:spPr/>
      <dgm:t>
        <a:bodyPr/>
        <a:lstStyle/>
        <a:p>
          <a:pPr rtl="1"/>
          <a:endParaRPr lang="fa-IR"/>
        </a:p>
      </dgm:t>
    </dgm:pt>
    <dgm:pt modelId="{22B054E3-77A1-434E-8810-7884ADEBB042}" type="pres">
      <dgm:prSet presAssocID="{7413D840-7E03-4C31-A51F-26D30E48A347}" presName="childNode1tx" presStyleLbl="bgAcc1" presStyleIdx="2" presStyleCnt="4">
        <dgm:presLayoutVars>
          <dgm:bulletEnabled val="1"/>
        </dgm:presLayoutVars>
      </dgm:prSet>
      <dgm:spPr/>
      <dgm:t>
        <a:bodyPr/>
        <a:lstStyle/>
        <a:p>
          <a:pPr rtl="1"/>
          <a:endParaRPr lang="fa-IR"/>
        </a:p>
      </dgm:t>
    </dgm:pt>
    <dgm:pt modelId="{7D29A005-E11E-424B-BDBD-73C25440267B}" type="pres">
      <dgm:prSet presAssocID="{7413D840-7E03-4C31-A51F-26D30E48A347}" presName="parentNode1" presStyleLbl="node1" presStyleIdx="2" presStyleCnt="4">
        <dgm:presLayoutVars>
          <dgm:chMax val="1"/>
          <dgm:bulletEnabled val="1"/>
        </dgm:presLayoutVars>
      </dgm:prSet>
      <dgm:spPr/>
      <dgm:t>
        <a:bodyPr/>
        <a:lstStyle/>
        <a:p>
          <a:pPr rtl="1"/>
          <a:endParaRPr lang="fa-IR"/>
        </a:p>
      </dgm:t>
    </dgm:pt>
    <dgm:pt modelId="{632AE817-D141-441D-BBB4-63E532EDC7D3}" type="pres">
      <dgm:prSet presAssocID="{7413D840-7E03-4C31-A51F-26D30E48A347}" presName="connSite1" presStyleCnt="0"/>
      <dgm:spPr/>
    </dgm:pt>
    <dgm:pt modelId="{C454D00A-84BE-4B8B-B8F1-D7A43DC9FF6E}" type="pres">
      <dgm:prSet presAssocID="{63B57565-6FD0-47ED-BFD3-9597AD1DFB36}" presName="Name9" presStyleLbl="sibTrans2D1" presStyleIdx="2" presStyleCnt="3"/>
      <dgm:spPr/>
      <dgm:t>
        <a:bodyPr/>
        <a:lstStyle/>
        <a:p>
          <a:pPr rtl="1"/>
          <a:endParaRPr lang="fa-IR"/>
        </a:p>
      </dgm:t>
    </dgm:pt>
    <dgm:pt modelId="{39E7D1EA-AABA-4A4B-A5E5-E28E53A4EC3E}" type="pres">
      <dgm:prSet presAssocID="{AF756B96-C8FF-44E9-9638-61F70CDD3DA9}" presName="composite2" presStyleCnt="0"/>
      <dgm:spPr/>
    </dgm:pt>
    <dgm:pt modelId="{19DF5341-EAAE-411A-8C16-D5F4FA4AE66C}" type="pres">
      <dgm:prSet presAssocID="{AF756B96-C8FF-44E9-9638-61F70CDD3DA9}" presName="dummyNode2" presStyleLbl="node1" presStyleIdx="2" presStyleCnt="4"/>
      <dgm:spPr/>
    </dgm:pt>
    <dgm:pt modelId="{3498A026-CFED-4283-930F-86779D035D67}" type="pres">
      <dgm:prSet presAssocID="{AF756B96-C8FF-44E9-9638-61F70CDD3DA9}" presName="childNode2" presStyleLbl="bgAcc1" presStyleIdx="3" presStyleCnt="4">
        <dgm:presLayoutVars>
          <dgm:bulletEnabled val="1"/>
        </dgm:presLayoutVars>
      </dgm:prSet>
      <dgm:spPr/>
      <dgm:t>
        <a:bodyPr/>
        <a:lstStyle/>
        <a:p>
          <a:pPr rtl="1"/>
          <a:endParaRPr lang="fa-IR"/>
        </a:p>
      </dgm:t>
    </dgm:pt>
    <dgm:pt modelId="{EEE161FD-E2DE-49C3-A7C3-7994854B4DA7}" type="pres">
      <dgm:prSet presAssocID="{AF756B96-C8FF-44E9-9638-61F70CDD3DA9}" presName="childNode2tx" presStyleLbl="bgAcc1" presStyleIdx="3" presStyleCnt="4">
        <dgm:presLayoutVars>
          <dgm:bulletEnabled val="1"/>
        </dgm:presLayoutVars>
      </dgm:prSet>
      <dgm:spPr/>
      <dgm:t>
        <a:bodyPr/>
        <a:lstStyle/>
        <a:p>
          <a:pPr rtl="1"/>
          <a:endParaRPr lang="fa-IR"/>
        </a:p>
      </dgm:t>
    </dgm:pt>
    <dgm:pt modelId="{AA1D052F-72C0-4C4B-9916-3BC24091D93A}" type="pres">
      <dgm:prSet presAssocID="{AF756B96-C8FF-44E9-9638-61F70CDD3DA9}" presName="parentNode2" presStyleLbl="node1" presStyleIdx="3" presStyleCnt="4">
        <dgm:presLayoutVars>
          <dgm:chMax val="0"/>
          <dgm:bulletEnabled val="1"/>
        </dgm:presLayoutVars>
      </dgm:prSet>
      <dgm:spPr/>
      <dgm:t>
        <a:bodyPr/>
        <a:lstStyle/>
        <a:p>
          <a:pPr rtl="1"/>
          <a:endParaRPr lang="fa-IR"/>
        </a:p>
      </dgm:t>
    </dgm:pt>
    <dgm:pt modelId="{5AB35354-FFB2-403B-BEF6-6D208A8C4D33}" type="pres">
      <dgm:prSet presAssocID="{AF756B96-C8FF-44E9-9638-61F70CDD3DA9}" presName="connSite2" presStyleCnt="0"/>
      <dgm:spPr/>
    </dgm:pt>
  </dgm:ptLst>
  <dgm:cxnLst>
    <dgm:cxn modelId="{7ACDB095-D08F-47CA-834D-C45DA42E03D5}" type="presOf" srcId="{81A04BE1-180B-49B7-BD07-5F0F5E53A08F}" destId="{C24CBABD-E57F-46FF-9CC9-393FBA4150F3}" srcOrd="1" destOrd="0" presId="urn:microsoft.com/office/officeart/2005/8/layout/hProcess4"/>
    <dgm:cxn modelId="{06459D52-D660-427E-813A-C150C85A5488}" type="presOf" srcId="{B1841BCA-0194-4334-9272-0BB8ECEC83ED}" destId="{5815113F-C9F1-4E68-8DDD-361CE8C7583C}" srcOrd="0" destOrd="0" presId="urn:microsoft.com/office/officeart/2005/8/layout/hProcess4"/>
    <dgm:cxn modelId="{B757EB2A-7F67-484E-9438-3C494E1464BD}" type="presOf" srcId="{123745F7-B67F-486A-8213-8B3235F5D08A}" destId="{3498A026-CFED-4283-930F-86779D035D67}" srcOrd="0" destOrd="0" presId="urn:microsoft.com/office/officeart/2005/8/layout/hProcess4"/>
    <dgm:cxn modelId="{3A00B3EA-F5E7-48F9-9B1B-0EB1FFAB6A0B}" srcId="{5213F692-1577-412E-9E9E-1EEB27EB0976}" destId="{83107D52-5EDA-4DB6-9A9B-800E45277FD7}" srcOrd="0" destOrd="0" parTransId="{CB52879E-EFF3-46F4-8417-697B93FD4F8A}" sibTransId="{B1841BCA-0194-4334-9272-0BB8ECEC83ED}"/>
    <dgm:cxn modelId="{8F92D127-52EB-4A64-BD60-FA91CEAFD7A9}" srcId="{07DC5FBC-73D0-4831-9DC1-36AA20BD8908}" destId="{81A04BE1-180B-49B7-BD07-5F0F5E53A08F}" srcOrd="0" destOrd="0" parTransId="{765D43BF-D2C2-4EFC-9874-3563B0A1463B}" sibTransId="{212349C6-50BD-4F5A-A306-76FD172B7701}"/>
    <dgm:cxn modelId="{A1DDA061-BADC-4437-8D97-4BEA5A428597}" type="presOf" srcId="{BC967FD3-2EF1-400A-A191-A0F463754E35}" destId="{22B054E3-77A1-434E-8810-7884ADEBB042}" srcOrd="1" destOrd="0" presId="urn:microsoft.com/office/officeart/2005/8/layout/hProcess4"/>
    <dgm:cxn modelId="{9AAFA6AC-8B57-4467-A493-F2C9B2FAB851}" type="presOf" srcId="{7C5FA5A7-11B4-4DD1-9BEA-664F9B5E1D1C}" destId="{D8E25C91-362B-445B-B636-D7DCCCB05C5F}" srcOrd="0" destOrd="0" presId="urn:microsoft.com/office/officeart/2005/8/layout/hProcess4"/>
    <dgm:cxn modelId="{EBF897A2-61EE-489A-80C8-EC92396EE5A6}" srcId="{5213F692-1577-412E-9E9E-1EEB27EB0976}" destId="{07DC5FBC-73D0-4831-9DC1-36AA20BD8908}" srcOrd="1" destOrd="0" parTransId="{B4BAC14D-86DA-446A-982E-0878D54B7FA8}" sibTransId="{53922B2C-1554-4378-BE7F-298D490E223D}"/>
    <dgm:cxn modelId="{EC9FB92D-AB11-41EF-B6C8-BB96BBD9AB61}" type="presOf" srcId="{AF756B96-C8FF-44E9-9638-61F70CDD3DA9}" destId="{AA1D052F-72C0-4C4B-9916-3BC24091D93A}" srcOrd="0" destOrd="0" presId="urn:microsoft.com/office/officeart/2005/8/layout/hProcess4"/>
    <dgm:cxn modelId="{2D8FF168-3214-4D69-8D53-29594A595469}" type="presOf" srcId="{83107D52-5EDA-4DB6-9A9B-800E45277FD7}" destId="{A8C65AB7-DF1B-40A7-8CB5-EB46D157E737}" srcOrd="0" destOrd="0" presId="urn:microsoft.com/office/officeart/2005/8/layout/hProcess4"/>
    <dgm:cxn modelId="{243B3DF1-A62C-4AEA-85CD-39DA1471B7A3}" type="presOf" srcId="{123745F7-B67F-486A-8213-8B3235F5D08A}" destId="{EEE161FD-E2DE-49C3-A7C3-7994854B4DA7}" srcOrd="1" destOrd="0" presId="urn:microsoft.com/office/officeart/2005/8/layout/hProcess4"/>
    <dgm:cxn modelId="{FA71B76D-E927-4BF4-A1D3-A68712CB18B2}" srcId="{7413D840-7E03-4C31-A51F-26D30E48A347}" destId="{BC967FD3-2EF1-400A-A191-A0F463754E35}" srcOrd="0" destOrd="0" parTransId="{7F3521A5-1BC3-4648-AAB6-F8E29F2BF48F}" sibTransId="{282A9564-48CF-4F77-AE85-152E804AD510}"/>
    <dgm:cxn modelId="{4AE65609-2528-4DA6-8998-CE49ECCA9990}" type="presOf" srcId="{7413D840-7E03-4C31-A51F-26D30E48A347}" destId="{7D29A005-E11E-424B-BDBD-73C25440267B}" srcOrd="0" destOrd="0" presId="urn:microsoft.com/office/officeart/2005/8/layout/hProcess4"/>
    <dgm:cxn modelId="{9D089BD2-1A91-48FB-9FF2-364D6706DF3E}" srcId="{5213F692-1577-412E-9E9E-1EEB27EB0976}" destId="{7413D840-7E03-4C31-A51F-26D30E48A347}" srcOrd="2" destOrd="0" parTransId="{D79C14F6-2B53-4B63-92F0-1FF705793501}" sibTransId="{63B57565-6FD0-47ED-BFD3-9597AD1DFB36}"/>
    <dgm:cxn modelId="{5B49E0A9-8C99-420C-AF30-E4671880183B}" srcId="{5213F692-1577-412E-9E9E-1EEB27EB0976}" destId="{AF756B96-C8FF-44E9-9638-61F70CDD3DA9}" srcOrd="3" destOrd="0" parTransId="{E7B20CAC-7EEB-41D4-90A3-DD6029873D7A}" sibTransId="{5B61FEF4-D0F3-4B72-B792-0681800C6B3B}"/>
    <dgm:cxn modelId="{931A8C6B-FD7D-44CB-A793-F4946602E442}" srcId="{83107D52-5EDA-4DB6-9A9B-800E45277FD7}" destId="{7C5FA5A7-11B4-4DD1-9BEA-664F9B5E1D1C}" srcOrd="0" destOrd="0" parTransId="{4E6AC8AC-9D92-49E1-BEA3-6C096E573775}" sibTransId="{34E127D1-C410-40D3-8571-EE79CBDDC828}"/>
    <dgm:cxn modelId="{251DE8BE-4256-4DBA-9059-420451EF1E0B}" type="presOf" srcId="{63B57565-6FD0-47ED-BFD3-9597AD1DFB36}" destId="{C454D00A-84BE-4B8B-B8F1-D7A43DC9FF6E}" srcOrd="0" destOrd="0" presId="urn:microsoft.com/office/officeart/2005/8/layout/hProcess4"/>
    <dgm:cxn modelId="{502F61FF-B0AA-4263-9E6C-4B56AC00E4F2}" type="presOf" srcId="{5213F692-1577-412E-9E9E-1EEB27EB0976}" destId="{004E3996-0F7F-4CE5-9740-EBAEFED32548}" srcOrd="0" destOrd="0" presId="urn:microsoft.com/office/officeart/2005/8/layout/hProcess4"/>
    <dgm:cxn modelId="{FC82C359-0F7F-4C21-ABC2-110404D38BBE}" type="presOf" srcId="{07DC5FBC-73D0-4831-9DC1-36AA20BD8908}" destId="{E4089911-B656-4C55-8560-12D235606E9F}" srcOrd="0" destOrd="0" presId="urn:microsoft.com/office/officeart/2005/8/layout/hProcess4"/>
    <dgm:cxn modelId="{43CEEB4A-26F2-4365-B253-20733BEDCAB1}" srcId="{AF756B96-C8FF-44E9-9638-61F70CDD3DA9}" destId="{123745F7-B67F-486A-8213-8B3235F5D08A}" srcOrd="0" destOrd="0" parTransId="{FF41BCF9-C4EB-45FA-9A4D-F20AF031C7AB}" sibTransId="{2AF78858-77FB-4B14-934B-5E5777B4278D}"/>
    <dgm:cxn modelId="{1BE3C84B-F52C-45A0-B22D-3FBC382A1616}" type="presOf" srcId="{7C5FA5A7-11B4-4DD1-9BEA-664F9B5E1D1C}" destId="{F286EA23-B613-4729-83ED-1B696548EC37}" srcOrd="1" destOrd="0" presId="urn:microsoft.com/office/officeart/2005/8/layout/hProcess4"/>
    <dgm:cxn modelId="{701C4FEE-87BC-4951-9742-263FF9B9C79A}" type="presOf" srcId="{53922B2C-1554-4378-BE7F-298D490E223D}" destId="{C0E59280-6002-4585-842D-855C03782DA2}" srcOrd="0" destOrd="0" presId="urn:microsoft.com/office/officeart/2005/8/layout/hProcess4"/>
    <dgm:cxn modelId="{5F5137FD-A86E-4F61-B33E-44B0F235CAEF}" type="presOf" srcId="{81A04BE1-180B-49B7-BD07-5F0F5E53A08F}" destId="{E9037B5C-7697-4C91-BD2B-B9C9AB5291E2}" srcOrd="0" destOrd="0" presId="urn:microsoft.com/office/officeart/2005/8/layout/hProcess4"/>
    <dgm:cxn modelId="{842BB45E-0AD7-4964-8BD2-B86DF9196AF0}" type="presOf" srcId="{BC967FD3-2EF1-400A-A191-A0F463754E35}" destId="{F9B9DEA3-5F09-4F9C-933B-3799E1E66A0E}" srcOrd="0" destOrd="0" presId="urn:microsoft.com/office/officeart/2005/8/layout/hProcess4"/>
    <dgm:cxn modelId="{500C5BF0-998B-4E97-B57A-FFAB010AC712}" type="presParOf" srcId="{004E3996-0F7F-4CE5-9740-EBAEFED32548}" destId="{A540FB12-2F44-46E8-A94A-0D8A615322F2}" srcOrd="0" destOrd="0" presId="urn:microsoft.com/office/officeart/2005/8/layout/hProcess4"/>
    <dgm:cxn modelId="{CE6FCFEB-409A-4CAD-905C-CB419FCDEFAE}" type="presParOf" srcId="{004E3996-0F7F-4CE5-9740-EBAEFED32548}" destId="{F9D5CCD1-5FF3-4A65-B951-743BEC3FFB81}" srcOrd="1" destOrd="0" presId="urn:microsoft.com/office/officeart/2005/8/layout/hProcess4"/>
    <dgm:cxn modelId="{F5542F91-8C28-45B2-94E3-C44253415050}" type="presParOf" srcId="{004E3996-0F7F-4CE5-9740-EBAEFED32548}" destId="{4354575D-7A7A-4376-BC98-CD7F15F508BF}" srcOrd="2" destOrd="0" presId="urn:microsoft.com/office/officeart/2005/8/layout/hProcess4"/>
    <dgm:cxn modelId="{988FF2E1-6F5E-4E30-A99E-197A3D6FD4D3}" type="presParOf" srcId="{4354575D-7A7A-4376-BC98-CD7F15F508BF}" destId="{260A6054-B417-4ED6-9BDD-419BB092D7FF}" srcOrd="0" destOrd="0" presId="urn:microsoft.com/office/officeart/2005/8/layout/hProcess4"/>
    <dgm:cxn modelId="{9E6DEC87-6B94-48A6-AE36-A8C6ECE06231}" type="presParOf" srcId="{260A6054-B417-4ED6-9BDD-419BB092D7FF}" destId="{384D2509-37B9-443A-BD4F-1346CB37CA5C}" srcOrd="0" destOrd="0" presId="urn:microsoft.com/office/officeart/2005/8/layout/hProcess4"/>
    <dgm:cxn modelId="{9BAF0372-9CED-4A0F-BA67-78D17D2BB45C}" type="presParOf" srcId="{260A6054-B417-4ED6-9BDD-419BB092D7FF}" destId="{D8E25C91-362B-445B-B636-D7DCCCB05C5F}" srcOrd="1" destOrd="0" presId="urn:microsoft.com/office/officeart/2005/8/layout/hProcess4"/>
    <dgm:cxn modelId="{21330ED0-D2F9-421D-B6ED-E262DF9039DF}" type="presParOf" srcId="{260A6054-B417-4ED6-9BDD-419BB092D7FF}" destId="{F286EA23-B613-4729-83ED-1B696548EC37}" srcOrd="2" destOrd="0" presId="urn:microsoft.com/office/officeart/2005/8/layout/hProcess4"/>
    <dgm:cxn modelId="{12408E6D-2951-4808-B593-93B3DC9FD882}" type="presParOf" srcId="{260A6054-B417-4ED6-9BDD-419BB092D7FF}" destId="{A8C65AB7-DF1B-40A7-8CB5-EB46D157E737}" srcOrd="3" destOrd="0" presId="urn:microsoft.com/office/officeart/2005/8/layout/hProcess4"/>
    <dgm:cxn modelId="{7AAFF7BD-6FB1-4D3B-8658-83C7B63B3C9B}" type="presParOf" srcId="{260A6054-B417-4ED6-9BDD-419BB092D7FF}" destId="{A7A27621-8C97-4505-BF84-1BF5338F1D3E}" srcOrd="4" destOrd="0" presId="urn:microsoft.com/office/officeart/2005/8/layout/hProcess4"/>
    <dgm:cxn modelId="{D22C6FC5-1A3D-457A-9451-F84F20FBB2E7}" type="presParOf" srcId="{4354575D-7A7A-4376-BC98-CD7F15F508BF}" destId="{5815113F-C9F1-4E68-8DDD-361CE8C7583C}" srcOrd="1" destOrd="0" presId="urn:microsoft.com/office/officeart/2005/8/layout/hProcess4"/>
    <dgm:cxn modelId="{47880986-B2E7-44D3-AF87-E7801CBD7719}" type="presParOf" srcId="{4354575D-7A7A-4376-BC98-CD7F15F508BF}" destId="{5B518A0A-6339-4D7B-9AAD-51D22812E40B}" srcOrd="2" destOrd="0" presId="urn:microsoft.com/office/officeart/2005/8/layout/hProcess4"/>
    <dgm:cxn modelId="{42ED873D-942C-4BFD-9DC5-E7CC7C575270}" type="presParOf" srcId="{5B518A0A-6339-4D7B-9AAD-51D22812E40B}" destId="{49E66F0D-154E-4E3F-9ABE-AC264306D7C0}" srcOrd="0" destOrd="0" presId="urn:microsoft.com/office/officeart/2005/8/layout/hProcess4"/>
    <dgm:cxn modelId="{2A061540-BEA7-4A44-B704-C286FC8473D0}" type="presParOf" srcId="{5B518A0A-6339-4D7B-9AAD-51D22812E40B}" destId="{E9037B5C-7697-4C91-BD2B-B9C9AB5291E2}" srcOrd="1" destOrd="0" presId="urn:microsoft.com/office/officeart/2005/8/layout/hProcess4"/>
    <dgm:cxn modelId="{71AF4EF7-F28A-4BB1-A539-30A9EA791E1A}" type="presParOf" srcId="{5B518A0A-6339-4D7B-9AAD-51D22812E40B}" destId="{C24CBABD-E57F-46FF-9CC9-393FBA4150F3}" srcOrd="2" destOrd="0" presId="urn:microsoft.com/office/officeart/2005/8/layout/hProcess4"/>
    <dgm:cxn modelId="{1ED72CDF-7D27-45C7-A4AF-E34E92AEEB4D}" type="presParOf" srcId="{5B518A0A-6339-4D7B-9AAD-51D22812E40B}" destId="{E4089911-B656-4C55-8560-12D235606E9F}" srcOrd="3" destOrd="0" presId="urn:microsoft.com/office/officeart/2005/8/layout/hProcess4"/>
    <dgm:cxn modelId="{DB87EAC2-AC4E-447E-B657-0B8AB0D76DB4}" type="presParOf" srcId="{5B518A0A-6339-4D7B-9AAD-51D22812E40B}" destId="{F6FE5D4D-978D-4F8A-922A-F7857B3206BB}" srcOrd="4" destOrd="0" presId="urn:microsoft.com/office/officeart/2005/8/layout/hProcess4"/>
    <dgm:cxn modelId="{6D58EBBC-5664-4DC0-8625-5D61C2330CD0}" type="presParOf" srcId="{4354575D-7A7A-4376-BC98-CD7F15F508BF}" destId="{C0E59280-6002-4585-842D-855C03782DA2}" srcOrd="3" destOrd="0" presId="urn:microsoft.com/office/officeart/2005/8/layout/hProcess4"/>
    <dgm:cxn modelId="{5F34A514-7AA2-4266-B527-0A91EE05120A}" type="presParOf" srcId="{4354575D-7A7A-4376-BC98-CD7F15F508BF}" destId="{F86A1A2B-45D6-4153-AEFA-CC10170272A0}" srcOrd="4" destOrd="0" presId="urn:microsoft.com/office/officeart/2005/8/layout/hProcess4"/>
    <dgm:cxn modelId="{63C2989A-E515-4129-96A9-CB2068E3AA30}" type="presParOf" srcId="{F86A1A2B-45D6-4153-AEFA-CC10170272A0}" destId="{7CE69E9A-62D2-4765-8C1D-05E30F37044C}" srcOrd="0" destOrd="0" presId="urn:microsoft.com/office/officeart/2005/8/layout/hProcess4"/>
    <dgm:cxn modelId="{C18EE43A-F5B9-478F-A4A6-E7E263C88B38}" type="presParOf" srcId="{F86A1A2B-45D6-4153-AEFA-CC10170272A0}" destId="{F9B9DEA3-5F09-4F9C-933B-3799E1E66A0E}" srcOrd="1" destOrd="0" presId="urn:microsoft.com/office/officeart/2005/8/layout/hProcess4"/>
    <dgm:cxn modelId="{353985FE-4988-4156-B256-8A5972E3EE99}" type="presParOf" srcId="{F86A1A2B-45D6-4153-AEFA-CC10170272A0}" destId="{22B054E3-77A1-434E-8810-7884ADEBB042}" srcOrd="2" destOrd="0" presId="urn:microsoft.com/office/officeart/2005/8/layout/hProcess4"/>
    <dgm:cxn modelId="{A0E26062-7767-4C46-AF43-1A2579DEF3EB}" type="presParOf" srcId="{F86A1A2B-45D6-4153-AEFA-CC10170272A0}" destId="{7D29A005-E11E-424B-BDBD-73C25440267B}" srcOrd="3" destOrd="0" presId="urn:microsoft.com/office/officeart/2005/8/layout/hProcess4"/>
    <dgm:cxn modelId="{E6F461B3-15C0-4317-98A5-B4FADA7563DF}" type="presParOf" srcId="{F86A1A2B-45D6-4153-AEFA-CC10170272A0}" destId="{632AE817-D141-441D-BBB4-63E532EDC7D3}" srcOrd="4" destOrd="0" presId="urn:microsoft.com/office/officeart/2005/8/layout/hProcess4"/>
    <dgm:cxn modelId="{3A34D441-3B34-4B44-946F-4F8A15954DA3}" type="presParOf" srcId="{4354575D-7A7A-4376-BC98-CD7F15F508BF}" destId="{C454D00A-84BE-4B8B-B8F1-D7A43DC9FF6E}" srcOrd="5" destOrd="0" presId="urn:microsoft.com/office/officeart/2005/8/layout/hProcess4"/>
    <dgm:cxn modelId="{8C2EF271-7852-4151-AA3E-54179372D5A1}" type="presParOf" srcId="{4354575D-7A7A-4376-BC98-CD7F15F508BF}" destId="{39E7D1EA-AABA-4A4B-A5E5-E28E53A4EC3E}" srcOrd="6" destOrd="0" presId="urn:microsoft.com/office/officeart/2005/8/layout/hProcess4"/>
    <dgm:cxn modelId="{298BBD95-73E7-4093-B254-A7424C8B254B}" type="presParOf" srcId="{39E7D1EA-AABA-4A4B-A5E5-E28E53A4EC3E}" destId="{19DF5341-EAAE-411A-8C16-D5F4FA4AE66C}" srcOrd="0" destOrd="0" presId="urn:microsoft.com/office/officeart/2005/8/layout/hProcess4"/>
    <dgm:cxn modelId="{73FAAF00-1A40-4B3D-8237-6205C132F2E4}" type="presParOf" srcId="{39E7D1EA-AABA-4A4B-A5E5-E28E53A4EC3E}" destId="{3498A026-CFED-4283-930F-86779D035D67}" srcOrd="1" destOrd="0" presId="urn:microsoft.com/office/officeart/2005/8/layout/hProcess4"/>
    <dgm:cxn modelId="{565E5459-A521-443E-8F46-74DD3FE072A6}" type="presParOf" srcId="{39E7D1EA-AABA-4A4B-A5E5-E28E53A4EC3E}" destId="{EEE161FD-E2DE-49C3-A7C3-7994854B4DA7}" srcOrd="2" destOrd="0" presId="urn:microsoft.com/office/officeart/2005/8/layout/hProcess4"/>
    <dgm:cxn modelId="{A68AF332-8AFC-4887-AD70-B19FD1BBACA2}" type="presParOf" srcId="{39E7D1EA-AABA-4A4B-A5E5-E28E53A4EC3E}" destId="{AA1D052F-72C0-4C4B-9916-3BC24091D93A}" srcOrd="3" destOrd="0" presId="urn:microsoft.com/office/officeart/2005/8/layout/hProcess4"/>
    <dgm:cxn modelId="{4A523231-8A5A-452B-8B1A-58BA7D42772F}" type="presParOf" srcId="{39E7D1EA-AABA-4A4B-A5E5-E28E53A4EC3E}" destId="{5AB35354-FFB2-403B-BEF6-6D208A8C4D33}"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DBA958C-7E6B-42F2-B0B4-1CAF781E963C}" type="doc">
      <dgm:prSet loTypeId="urn:microsoft.com/office/officeart/2005/8/layout/vList5" loCatId="list" qsTypeId="urn:microsoft.com/office/officeart/2005/8/quickstyle/3d2" qsCatId="3D" csTypeId="urn:microsoft.com/office/officeart/2005/8/colors/colorful1#16" csCatId="colorful" phldr="1"/>
      <dgm:spPr/>
      <dgm:t>
        <a:bodyPr/>
        <a:lstStyle/>
        <a:p>
          <a:endParaRPr lang="en-US"/>
        </a:p>
      </dgm:t>
    </dgm:pt>
    <dgm:pt modelId="{CF95B45C-206A-461A-ACD1-522F1EBB8460}">
      <dgm:prSet/>
      <dgm:spPr/>
      <dgm:t>
        <a:bodyPr/>
        <a:lstStyle/>
        <a:p>
          <a:pPr rtl="1"/>
          <a:r>
            <a:rPr lang="fa-IR" dirty="0" smtClean="0">
              <a:cs typeface="B Zar" pitchFamily="2" charset="-78"/>
            </a:rPr>
            <a:t>افزایش ریسک اعتباری</a:t>
          </a:r>
          <a:endParaRPr lang="en-US" dirty="0">
            <a:cs typeface="B Zar" pitchFamily="2" charset="-78"/>
          </a:endParaRPr>
        </a:p>
      </dgm:t>
    </dgm:pt>
    <dgm:pt modelId="{99B25998-9216-40A4-8D76-54BE9587551C}" type="parTrans" cxnId="{C37D578B-AEA5-45FA-94C6-D4BF80EDA39E}">
      <dgm:prSet/>
      <dgm:spPr/>
      <dgm:t>
        <a:bodyPr/>
        <a:lstStyle/>
        <a:p>
          <a:endParaRPr lang="en-US">
            <a:cs typeface="B Zar" pitchFamily="2" charset="-78"/>
          </a:endParaRPr>
        </a:p>
      </dgm:t>
    </dgm:pt>
    <dgm:pt modelId="{21B44239-1785-4A0A-B326-22191E2640EA}" type="sibTrans" cxnId="{C37D578B-AEA5-45FA-94C6-D4BF80EDA39E}">
      <dgm:prSet/>
      <dgm:spPr/>
      <dgm:t>
        <a:bodyPr/>
        <a:lstStyle/>
        <a:p>
          <a:endParaRPr lang="en-US">
            <a:cs typeface="B Zar" pitchFamily="2" charset="-78"/>
          </a:endParaRPr>
        </a:p>
      </dgm:t>
    </dgm:pt>
    <dgm:pt modelId="{313151CD-B57B-43BE-B7C8-9E741F120BDF}">
      <dgm:prSet/>
      <dgm:spPr/>
      <dgm:t>
        <a:bodyPr/>
        <a:lstStyle/>
        <a:p>
          <a:pPr rtl="1"/>
          <a:r>
            <a:rPr lang="fa-IR" dirty="0" smtClean="0">
              <a:cs typeface="B Zar" pitchFamily="2" charset="-78"/>
            </a:rPr>
            <a:t>افزایش ریسک مشتریان بانک‌ها</a:t>
          </a:r>
          <a:endParaRPr lang="en-US" dirty="0">
            <a:cs typeface="B Zar" pitchFamily="2" charset="-78"/>
          </a:endParaRPr>
        </a:p>
      </dgm:t>
    </dgm:pt>
    <dgm:pt modelId="{473332A1-3603-4005-B998-AE9508A901DE}" type="parTrans" cxnId="{20A2D3ED-64FC-46AA-AA00-F161E77BB02A}">
      <dgm:prSet/>
      <dgm:spPr/>
      <dgm:t>
        <a:bodyPr/>
        <a:lstStyle/>
        <a:p>
          <a:endParaRPr lang="en-US">
            <a:cs typeface="B Zar" pitchFamily="2" charset="-78"/>
          </a:endParaRPr>
        </a:p>
      </dgm:t>
    </dgm:pt>
    <dgm:pt modelId="{7B89FAAB-3E88-4908-BBE7-B25D1655099F}" type="sibTrans" cxnId="{20A2D3ED-64FC-46AA-AA00-F161E77BB02A}">
      <dgm:prSet/>
      <dgm:spPr/>
      <dgm:t>
        <a:bodyPr/>
        <a:lstStyle/>
        <a:p>
          <a:endParaRPr lang="en-US">
            <a:cs typeface="B Zar" pitchFamily="2" charset="-78"/>
          </a:endParaRPr>
        </a:p>
      </dgm:t>
    </dgm:pt>
    <dgm:pt modelId="{63DA3BCD-718E-4409-BE74-B29B81FB4B28}">
      <dgm:prSet/>
      <dgm:spPr/>
      <dgm:t>
        <a:bodyPr/>
        <a:lstStyle/>
        <a:p>
          <a:pPr rtl="1"/>
          <a:r>
            <a:rPr lang="fa-IR" dirty="0" smtClean="0">
              <a:cs typeface="B Zar" pitchFamily="2" charset="-78"/>
            </a:rPr>
            <a:t>افزایش ریسک نقدینگی</a:t>
          </a:r>
          <a:endParaRPr lang="en-US" dirty="0">
            <a:cs typeface="B Zar" pitchFamily="2" charset="-78"/>
          </a:endParaRPr>
        </a:p>
      </dgm:t>
    </dgm:pt>
    <dgm:pt modelId="{FC3B7A5D-1F3E-4E9E-A98E-7CBAF2E46B7A}" type="parTrans" cxnId="{B0915A3C-4669-459B-9F48-04E21F8D1880}">
      <dgm:prSet/>
      <dgm:spPr/>
      <dgm:t>
        <a:bodyPr/>
        <a:lstStyle/>
        <a:p>
          <a:endParaRPr lang="en-US">
            <a:cs typeface="B Zar" pitchFamily="2" charset="-78"/>
          </a:endParaRPr>
        </a:p>
      </dgm:t>
    </dgm:pt>
    <dgm:pt modelId="{9575CDB4-3330-4E80-A9D8-37BE9EBDC4D6}" type="sibTrans" cxnId="{B0915A3C-4669-459B-9F48-04E21F8D1880}">
      <dgm:prSet/>
      <dgm:spPr/>
      <dgm:t>
        <a:bodyPr/>
        <a:lstStyle/>
        <a:p>
          <a:endParaRPr lang="en-US">
            <a:cs typeface="B Zar" pitchFamily="2" charset="-78"/>
          </a:endParaRPr>
        </a:p>
      </dgm:t>
    </dgm:pt>
    <dgm:pt modelId="{C0D5FAD9-3499-4C7B-BD07-3AC5FCDEA6A8}">
      <dgm:prSet/>
      <dgm:spPr/>
      <dgm:t>
        <a:bodyPr/>
        <a:lstStyle/>
        <a:p>
          <a:pPr rtl="1"/>
          <a:r>
            <a:rPr lang="fa-IR" dirty="0" smtClean="0">
              <a:cs typeface="B Zar" pitchFamily="2" charset="-78"/>
            </a:rPr>
            <a:t>افزایش تعداد بانک‌ها</a:t>
          </a:r>
          <a:endParaRPr lang="en-US" dirty="0">
            <a:cs typeface="B Zar" pitchFamily="2" charset="-78"/>
          </a:endParaRPr>
        </a:p>
      </dgm:t>
    </dgm:pt>
    <dgm:pt modelId="{93BC820D-75D3-48C8-9201-891C01B8293B}" type="parTrans" cxnId="{55E8A908-DACA-46FC-AD36-DF7671B50251}">
      <dgm:prSet/>
      <dgm:spPr/>
      <dgm:t>
        <a:bodyPr/>
        <a:lstStyle/>
        <a:p>
          <a:endParaRPr lang="en-US">
            <a:cs typeface="B Zar" pitchFamily="2" charset="-78"/>
          </a:endParaRPr>
        </a:p>
      </dgm:t>
    </dgm:pt>
    <dgm:pt modelId="{BA9B20CA-9B91-4763-AC3C-6C45A3A0A033}" type="sibTrans" cxnId="{55E8A908-DACA-46FC-AD36-DF7671B50251}">
      <dgm:prSet/>
      <dgm:spPr/>
      <dgm:t>
        <a:bodyPr/>
        <a:lstStyle/>
        <a:p>
          <a:endParaRPr lang="en-US">
            <a:cs typeface="B Zar" pitchFamily="2" charset="-78"/>
          </a:endParaRPr>
        </a:p>
      </dgm:t>
    </dgm:pt>
    <dgm:pt modelId="{14F2A492-CC60-40C1-90F5-76ECD10E103E}">
      <dgm:prSet/>
      <dgm:spPr/>
      <dgm:t>
        <a:bodyPr/>
        <a:lstStyle/>
        <a:p>
          <a:pPr rtl="1"/>
          <a:r>
            <a:rPr lang="fa-IR" dirty="0" smtClean="0">
              <a:cs typeface="B Zar" pitchFamily="2" charset="-78"/>
            </a:rPr>
            <a:t>افزایش نسبت پول داغ نسبت به سپرده‌های پایه</a:t>
          </a:r>
          <a:endParaRPr lang="en-US" dirty="0" smtClean="0">
            <a:cs typeface="B Zar" pitchFamily="2" charset="-78"/>
          </a:endParaRPr>
        </a:p>
      </dgm:t>
    </dgm:pt>
    <dgm:pt modelId="{EB40D530-ED0C-4D3A-B9E1-2F97443FA5C9}" type="parTrans" cxnId="{9E6F7957-88FD-4A0C-B1DB-ABAC1D5526C6}">
      <dgm:prSet/>
      <dgm:spPr/>
      <dgm:t>
        <a:bodyPr/>
        <a:lstStyle/>
        <a:p>
          <a:endParaRPr lang="en-US">
            <a:cs typeface="B Zar" pitchFamily="2" charset="-78"/>
          </a:endParaRPr>
        </a:p>
      </dgm:t>
    </dgm:pt>
    <dgm:pt modelId="{B07301CF-ED5C-4B7E-BBB9-8195EB6AD553}" type="sibTrans" cxnId="{9E6F7957-88FD-4A0C-B1DB-ABAC1D5526C6}">
      <dgm:prSet/>
      <dgm:spPr/>
      <dgm:t>
        <a:bodyPr/>
        <a:lstStyle/>
        <a:p>
          <a:endParaRPr lang="en-US">
            <a:cs typeface="B Zar" pitchFamily="2" charset="-78"/>
          </a:endParaRPr>
        </a:p>
      </dgm:t>
    </dgm:pt>
    <dgm:pt modelId="{80D6D230-82E9-45A1-BD2F-876F8175FB86}">
      <dgm:prSet/>
      <dgm:spPr/>
      <dgm:t>
        <a:bodyPr/>
        <a:lstStyle/>
        <a:p>
          <a:pPr rtl="1"/>
          <a:r>
            <a:rPr lang="fa-IR" dirty="0" smtClean="0">
              <a:cs typeface="B Zar" pitchFamily="2" charset="-78"/>
            </a:rPr>
            <a:t>افزایش ریسک بازار</a:t>
          </a:r>
          <a:endParaRPr lang="en-US" dirty="0">
            <a:cs typeface="B Zar" pitchFamily="2" charset="-78"/>
          </a:endParaRPr>
        </a:p>
      </dgm:t>
    </dgm:pt>
    <dgm:pt modelId="{02E9BC5A-3CE5-42F1-AAD5-45A4F64BE5CE}" type="parTrans" cxnId="{7BAC41E8-100F-45CC-8663-A9BAFD456B28}">
      <dgm:prSet/>
      <dgm:spPr/>
      <dgm:t>
        <a:bodyPr/>
        <a:lstStyle/>
        <a:p>
          <a:endParaRPr lang="en-US">
            <a:cs typeface="B Zar" pitchFamily="2" charset="-78"/>
          </a:endParaRPr>
        </a:p>
      </dgm:t>
    </dgm:pt>
    <dgm:pt modelId="{CD844DF8-6D36-4F1A-B81E-A6FEB7237C24}" type="sibTrans" cxnId="{7BAC41E8-100F-45CC-8663-A9BAFD456B28}">
      <dgm:prSet/>
      <dgm:spPr/>
      <dgm:t>
        <a:bodyPr/>
        <a:lstStyle/>
        <a:p>
          <a:endParaRPr lang="en-US">
            <a:cs typeface="B Zar" pitchFamily="2" charset="-78"/>
          </a:endParaRPr>
        </a:p>
      </dgm:t>
    </dgm:pt>
    <dgm:pt modelId="{FBDD5123-A879-4861-88CA-0F028F5E4E3C}">
      <dgm:prSet/>
      <dgm:spPr/>
      <dgm:t>
        <a:bodyPr/>
        <a:lstStyle/>
        <a:p>
          <a:pPr rtl="1"/>
          <a:r>
            <a:rPr lang="fa-IR" dirty="0" smtClean="0">
              <a:cs typeface="B Zar" pitchFamily="2" charset="-78"/>
            </a:rPr>
            <a:t>نگرانی عمده‌</a:t>
          </a:r>
          <a:r>
            <a:rPr lang="fa-IR" i="1" dirty="0" smtClean="0"/>
            <a:t> </a:t>
          </a:r>
          <a:r>
            <a:rPr lang="fa-IR" dirty="0" smtClean="0">
              <a:cs typeface="B Zar" pitchFamily="2" charset="-78"/>
            </a:rPr>
            <a:t> نسبت به نرخ‌های آتی سود و ارز</a:t>
          </a:r>
          <a:endParaRPr lang="en-US" dirty="0">
            <a:cs typeface="B Zar" pitchFamily="2" charset="-78"/>
          </a:endParaRPr>
        </a:p>
      </dgm:t>
    </dgm:pt>
    <dgm:pt modelId="{382C148A-1657-4264-ABA0-166670A4ABF0}" type="parTrans" cxnId="{0CE7444A-D017-4100-86FD-64B3CF19A50D}">
      <dgm:prSet/>
      <dgm:spPr/>
      <dgm:t>
        <a:bodyPr/>
        <a:lstStyle/>
        <a:p>
          <a:endParaRPr lang="en-US">
            <a:cs typeface="B Zar" pitchFamily="2" charset="-78"/>
          </a:endParaRPr>
        </a:p>
      </dgm:t>
    </dgm:pt>
    <dgm:pt modelId="{2ABF4D2A-45D9-47DC-8B8F-135C15B39006}" type="sibTrans" cxnId="{0CE7444A-D017-4100-86FD-64B3CF19A50D}">
      <dgm:prSet/>
      <dgm:spPr/>
      <dgm:t>
        <a:bodyPr/>
        <a:lstStyle/>
        <a:p>
          <a:endParaRPr lang="en-US">
            <a:cs typeface="B Zar" pitchFamily="2" charset="-78"/>
          </a:endParaRPr>
        </a:p>
      </dgm:t>
    </dgm:pt>
    <dgm:pt modelId="{942A893E-411C-44B9-8803-4C5ACAA4966B}" type="pres">
      <dgm:prSet presAssocID="{4DBA958C-7E6B-42F2-B0B4-1CAF781E963C}" presName="Name0" presStyleCnt="0">
        <dgm:presLayoutVars>
          <dgm:dir/>
          <dgm:animLvl val="lvl"/>
          <dgm:resizeHandles val="exact"/>
        </dgm:presLayoutVars>
      </dgm:prSet>
      <dgm:spPr/>
      <dgm:t>
        <a:bodyPr/>
        <a:lstStyle/>
        <a:p>
          <a:endParaRPr lang="en-US"/>
        </a:p>
      </dgm:t>
    </dgm:pt>
    <dgm:pt modelId="{48D333D0-2E15-434A-BD56-4EEC1F7DB06E}" type="pres">
      <dgm:prSet presAssocID="{CF95B45C-206A-461A-ACD1-522F1EBB8460}" presName="linNode" presStyleCnt="0"/>
      <dgm:spPr/>
    </dgm:pt>
    <dgm:pt modelId="{7142C321-56EF-46B4-8724-D4673974CFB2}" type="pres">
      <dgm:prSet presAssocID="{CF95B45C-206A-461A-ACD1-522F1EBB8460}" presName="parentText" presStyleLbl="node1" presStyleIdx="0" presStyleCnt="3">
        <dgm:presLayoutVars>
          <dgm:chMax val="1"/>
          <dgm:bulletEnabled val="1"/>
        </dgm:presLayoutVars>
      </dgm:prSet>
      <dgm:spPr/>
      <dgm:t>
        <a:bodyPr/>
        <a:lstStyle/>
        <a:p>
          <a:endParaRPr lang="en-US"/>
        </a:p>
      </dgm:t>
    </dgm:pt>
    <dgm:pt modelId="{4F79A355-E253-4D5B-B2A9-BD1DCD2A05D2}" type="pres">
      <dgm:prSet presAssocID="{CF95B45C-206A-461A-ACD1-522F1EBB8460}" presName="descendantText" presStyleLbl="alignAccFollowNode1" presStyleIdx="0" presStyleCnt="3">
        <dgm:presLayoutVars>
          <dgm:bulletEnabled val="1"/>
        </dgm:presLayoutVars>
      </dgm:prSet>
      <dgm:spPr/>
      <dgm:t>
        <a:bodyPr/>
        <a:lstStyle/>
        <a:p>
          <a:endParaRPr lang="en-US"/>
        </a:p>
      </dgm:t>
    </dgm:pt>
    <dgm:pt modelId="{793E653D-33AC-4807-B56C-C5F6075C45B5}" type="pres">
      <dgm:prSet presAssocID="{21B44239-1785-4A0A-B326-22191E2640EA}" presName="sp" presStyleCnt="0"/>
      <dgm:spPr/>
    </dgm:pt>
    <dgm:pt modelId="{05F9857D-6E25-4462-AD2E-3539965A04EE}" type="pres">
      <dgm:prSet presAssocID="{63DA3BCD-718E-4409-BE74-B29B81FB4B28}" presName="linNode" presStyleCnt="0"/>
      <dgm:spPr/>
    </dgm:pt>
    <dgm:pt modelId="{D07C2B24-198C-4C13-84EF-B8A8DA7A5789}" type="pres">
      <dgm:prSet presAssocID="{63DA3BCD-718E-4409-BE74-B29B81FB4B28}" presName="parentText" presStyleLbl="node1" presStyleIdx="1" presStyleCnt="3">
        <dgm:presLayoutVars>
          <dgm:chMax val="1"/>
          <dgm:bulletEnabled val="1"/>
        </dgm:presLayoutVars>
      </dgm:prSet>
      <dgm:spPr/>
      <dgm:t>
        <a:bodyPr/>
        <a:lstStyle/>
        <a:p>
          <a:endParaRPr lang="en-US"/>
        </a:p>
      </dgm:t>
    </dgm:pt>
    <dgm:pt modelId="{A56E2736-6B7A-4F98-810C-5127D635E5CE}" type="pres">
      <dgm:prSet presAssocID="{63DA3BCD-718E-4409-BE74-B29B81FB4B28}" presName="descendantText" presStyleLbl="alignAccFollowNode1" presStyleIdx="1" presStyleCnt="3">
        <dgm:presLayoutVars>
          <dgm:bulletEnabled val="1"/>
        </dgm:presLayoutVars>
      </dgm:prSet>
      <dgm:spPr/>
      <dgm:t>
        <a:bodyPr/>
        <a:lstStyle/>
        <a:p>
          <a:endParaRPr lang="en-US"/>
        </a:p>
      </dgm:t>
    </dgm:pt>
    <dgm:pt modelId="{50660A33-9125-463D-A16C-18E5D3D0D14E}" type="pres">
      <dgm:prSet presAssocID="{9575CDB4-3330-4E80-A9D8-37BE9EBDC4D6}" presName="sp" presStyleCnt="0"/>
      <dgm:spPr/>
    </dgm:pt>
    <dgm:pt modelId="{9F0D8558-47EA-4F32-81B9-846E68FB79D2}" type="pres">
      <dgm:prSet presAssocID="{80D6D230-82E9-45A1-BD2F-876F8175FB86}" presName="linNode" presStyleCnt="0"/>
      <dgm:spPr/>
    </dgm:pt>
    <dgm:pt modelId="{B7D79075-97F9-4787-A263-E429495C5CF7}" type="pres">
      <dgm:prSet presAssocID="{80D6D230-82E9-45A1-BD2F-876F8175FB86}" presName="parentText" presStyleLbl="node1" presStyleIdx="2" presStyleCnt="3">
        <dgm:presLayoutVars>
          <dgm:chMax val="1"/>
          <dgm:bulletEnabled val="1"/>
        </dgm:presLayoutVars>
      </dgm:prSet>
      <dgm:spPr/>
      <dgm:t>
        <a:bodyPr/>
        <a:lstStyle/>
        <a:p>
          <a:endParaRPr lang="en-US"/>
        </a:p>
      </dgm:t>
    </dgm:pt>
    <dgm:pt modelId="{06E293CB-3934-4879-A51C-D9A2BF987C18}" type="pres">
      <dgm:prSet presAssocID="{80D6D230-82E9-45A1-BD2F-876F8175FB86}" presName="descendantText" presStyleLbl="alignAccFollowNode1" presStyleIdx="2" presStyleCnt="3">
        <dgm:presLayoutVars>
          <dgm:bulletEnabled val="1"/>
        </dgm:presLayoutVars>
      </dgm:prSet>
      <dgm:spPr/>
      <dgm:t>
        <a:bodyPr/>
        <a:lstStyle/>
        <a:p>
          <a:endParaRPr lang="en-US"/>
        </a:p>
      </dgm:t>
    </dgm:pt>
  </dgm:ptLst>
  <dgm:cxnLst>
    <dgm:cxn modelId="{55E8A908-DACA-46FC-AD36-DF7671B50251}" srcId="{63DA3BCD-718E-4409-BE74-B29B81FB4B28}" destId="{C0D5FAD9-3499-4C7B-BD07-3AC5FCDEA6A8}" srcOrd="0" destOrd="0" parTransId="{93BC820D-75D3-48C8-9201-891C01B8293B}" sibTransId="{BA9B20CA-9B91-4763-AC3C-6C45A3A0A033}"/>
    <dgm:cxn modelId="{A7733353-7867-4DB4-9231-1CB51A8E348E}" type="presOf" srcId="{14F2A492-CC60-40C1-90F5-76ECD10E103E}" destId="{A56E2736-6B7A-4F98-810C-5127D635E5CE}" srcOrd="0" destOrd="1" presId="urn:microsoft.com/office/officeart/2005/8/layout/vList5"/>
    <dgm:cxn modelId="{C98E41ED-D293-4556-B375-6FC79A4D8069}" type="presOf" srcId="{C0D5FAD9-3499-4C7B-BD07-3AC5FCDEA6A8}" destId="{A56E2736-6B7A-4F98-810C-5127D635E5CE}" srcOrd="0" destOrd="0" presId="urn:microsoft.com/office/officeart/2005/8/layout/vList5"/>
    <dgm:cxn modelId="{9E6F7957-88FD-4A0C-B1DB-ABAC1D5526C6}" srcId="{63DA3BCD-718E-4409-BE74-B29B81FB4B28}" destId="{14F2A492-CC60-40C1-90F5-76ECD10E103E}" srcOrd="1" destOrd="0" parTransId="{EB40D530-ED0C-4D3A-B9E1-2F97443FA5C9}" sibTransId="{B07301CF-ED5C-4B7E-BBB9-8195EB6AD553}"/>
    <dgm:cxn modelId="{727775A8-A571-4801-91FA-1BDD61295A5C}" type="presOf" srcId="{4DBA958C-7E6B-42F2-B0B4-1CAF781E963C}" destId="{942A893E-411C-44B9-8803-4C5ACAA4966B}" srcOrd="0" destOrd="0" presId="urn:microsoft.com/office/officeart/2005/8/layout/vList5"/>
    <dgm:cxn modelId="{F622D526-1705-43D8-B3F7-B5EF4A794BD3}" type="presOf" srcId="{CF95B45C-206A-461A-ACD1-522F1EBB8460}" destId="{7142C321-56EF-46B4-8724-D4673974CFB2}" srcOrd="0" destOrd="0" presId="urn:microsoft.com/office/officeart/2005/8/layout/vList5"/>
    <dgm:cxn modelId="{7BAC41E8-100F-45CC-8663-A9BAFD456B28}" srcId="{4DBA958C-7E6B-42F2-B0B4-1CAF781E963C}" destId="{80D6D230-82E9-45A1-BD2F-876F8175FB86}" srcOrd="2" destOrd="0" parTransId="{02E9BC5A-3CE5-42F1-AAD5-45A4F64BE5CE}" sibTransId="{CD844DF8-6D36-4F1A-B81E-A6FEB7237C24}"/>
    <dgm:cxn modelId="{C37D578B-AEA5-45FA-94C6-D4BF80EDA39E}" srcId="{4DBA958C-7E6B-42F2-B0B4-1CAF781E963C}" destId="{CF95B45C-206A-461A-ACD1-522F1EBB8460}" srcOrd="0" destOrd="0" parTransId="{99B25998-9216-40A4-8D76-54BE9587551C}" sibTransId="{21B44239-1785-4A0A-B326-22191E2640EA}"/>
    <dgm:cxn modelId="{0139A993-620E-4916-A975-C76B87812361}" type="presOf" srcId="{63DA3BCD-718E-4409-BE74-B29B81FB4B28}" destId="{D07C2B24-198C-4C13-84EF-B8A8DA7A5789}" srcOrd="0" destOrd="0" presId="urn:microsoft.com/office/officeart/2005/8/layout/vList5"/>
    <dgm:cxn modelId="{9ADDD41F-5BFE-47D7-A83B-600AC1F12341}" type="presOf" srcId="{FBDD5123-A879-4861-88CA-0F028F5E4E3C}" destId="{06E293CB-3934-4879-A51C-D9A2BF987C18}" srcOrd="0" destOrd="0" presId="urn:microsoft.com/office/officeart/2005/8/layout/vList5"/>
    <dgm:cxn modelId="{0CE7444A-D017-4100-86FD-64B3CF19A50D}" srcId="{80D6D230-82E9-45A1-BD2F-876F8175FB86}" destId="{FBDD5123-A879-4861-88CA-0F028F5E4E3C}" srcOrd="0" destOrd="0" parTransId="{382C148A-1657-4264-ABA0-166670A4ABF0}" sibTransId="{2ABF4D2A-45D9-47DC-8B8F-135C15B39006}"/>
    <dgm:cxn modelId="{20A2D3ED-64FC-46AA-AA00-F161E77BB02A}" srcId="{CF95B45C-206A-461A-ACD1-522F1EBB8460}" destId="{313151CD-B57B-43BE-B7C8-9E741F120BDF}" srcOrd="0" destOrd="0" parTransId="{473332A1-3603-4005-B998-AE9508A901DE}" sibTransId="{7B89FAAB-3E88-4908-BBE7-B25D1655099F}"/>
    <dgm:cxn modelId="{C86167D1-1690-42AC-AFEF-881B2B8414C0}" type="presOf" srcId="{313151CD-B57B-43BE-B7C8-9E741F120BDF}" destId="{4F79A355-E253-4D5B-B2A9-BD1DCD2A05D2}" srcOrd="0" destOrd="0" presId="urn:microsoft.com/office/officeart/2005/8/layout/vList5"/>
    <dgm:cxn modelId="{B0915A3C-4669-459B-9F48-04E21F8D1880}" srcId="{4DBA958C-7E6B-42F2-B0B4-1CAF781E963C}" destId="{63DA3BCD-718E-4409-BE74-B29B81FB4B28}" srcOrd="1" destOrd="0" parTransId="{FC3B7A5D-1F3E-4E9E-A98E-7CBAF2E46B7A}" sibTransId="{9575CDB4-3330-4E80-A9D8-37BE9EBDC4D6}"/>
    <dgm:cxn modelId="{8DDFF77F-C19A-4AD7-BE1B-215AA8D5A274}" type="presOf" srcId="{80D6D230-82E9-45A1-BD2F-876F8175FB86}" destId="{B7D79075-97F9-4787-A263-E429495C5CF7}" srcOrd="0" destOrd="0" presId="urn:microsoft.com/office/officeart/2005/8/layout/vList5"/>
    <dgm:cxn modelId="{7240158B-5F7C-4865-BC77-5E0567435CB9}" type="presParOf" srcId="{942A893E-411C-44B9-8803-4C5ACAA4966B}" destId="{48D333D0-2E15-434A-BD56-4EEC1F7DB06E}" srcOrd="0" destOrd="0" presId="urn:microsoft.com/office/officeart/2005/8/layout/vList5"/>
    <dgm:cxn modelId="{5AE30294-9CB5-4222-ACA8-15602AE24179}" type="presParOf" srcId="{48D333D0-2E15-434A-BD56-4EEC1F7DB06E}" destId="{7142C321-56EF-46B4-8724-D4673974CFB2}" srcOrd="0" destOrd="0" presId="urn:microsoft.com/office/officeart/2005/8/layout/vList5"/>
    <dgm:cxn modelId="{7B83BEB9-0800-412B-A123-DEE1DBB21F9C}" type="presParOf" srcId="{48D333D0-2E15-434A-BD56-4EEC1F7DB06E}" destId="{4F79A355-E253-4D5B-B2A9-BD1DCD2A05D2}" srcOrd="1" destOrd="0" presId="urn:microsoft.com/office/officeart/2005/8/layout/vList5"/>
    <dgm:cxn modelId="{474693CA-70A8-4F83-B064-1CB6946C8256}" type="presParOf" srcId="{942A893E-411C-44B9-8803-4C5ACAA4966B}" destId="{793E653D-33AC-4807-B56C-C5F6075C45B5}" srcOrd="1" destOrd="0" presId="urn:microsoft.com/office/officeart/2005/8/layout/vList5"/>
    <dgm:cxn modelId="{5CE2DD62-F97A-486E-84B5-9AA63B768F09}" type="presParOf" srcId="{942A893E-411C-44B9-8803-4C5ACAA4966B}" destId="{05F9857D-6E25-4462-AD2E-3539965A04EE}" srcOrd="2" destOrd="0" presId="urn:microsoft.com/office/officeart/2005/8/layout/vList5"/>
    <dgm:cxn modelId="{40D2E0D3-E762-4682-96CD-C1C9B2FA6428}" type="presParOf" srcId="{05F9857D-6E25-4462-AD2E-3539965A04EE}" destId="{D07C2B24-198C-4C13-84EF-B8A8DA7A5789}" srcOrd="0" destOrd="0" presId="urn:microsoft.com/office/officeart/2005/8/layout/vList5"/>
    <dgm:cxn modelId="{5FD7B4B7-6598-41DD-AAAD-D80F62C97721}" type="presParOf" srcId="{05F9857D-6E25-4462-AD2E-3539965A04EE}" destId="{A56E2736-6B7A-4F98-810C-5127D635E5CE}" srcOrd="1" destOrd="0" presId="urn:microsoft.com/office/officeart/2005/8/layout/vList5"/>
    <dgm:cxn modelId="{307D916E-8E81-4C66-8DE4-589D9CEAF5AE}" type="presParOf" srcId="{942A893E-411C-44B9-8803-4C5ACAA4966B}" destId="{50660A33-9125-463D-A16C-18E5D3D0D14E}" srcOrd="3" destOrd="0" presId="urn:microsoft.com/office/officeart/2005/8/layout/vList5"/>
    <dgm:cxn modelId="{0EB7D5E4-B1CE-447D-AC27-844FCF23322F}" type="presParOf" srcId="{942A893E-411C-44B9-8803-4C5ACAA4966B}" destId="{9F0D8558-47EA-4F32-81B9-846E68FB79D2}" srcOrd="4" destOrd="0" presId="urn:microsoft.com/office/officeart/2005/8/layout/vList5"/>
    <dgm:cxn modelId="{88DFB26B-9EFE-4A15-AEAC-1753AB8C5AAB}" type="presParOf" srcId="{9F0D8558-47EA-4F32-81B9-846E68FB79D2}" destId="{B7D79075-97F9-4787-A263-E429495C5CF7}" srcOrd="0" destOrd="0" presId="urn:microsoft.com/office/officeart/2005/8/layout/vList5"/>
    <dgm:cxn modelId="{1A46BE54-7EFB-46D9-94AF-CBBABE5319FE}" type="presParOf" srcId="{9F0D8558-47EA-4F32-81B9-846E68FB79D2}" destId="{06E293CB-3934-4879-A51C-D9A2BF987C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ED18F6C-AAFE-4A14-9351-3E51CBF4A701}" type="doc">
      <dgm:prSet loTypeId="urn:microsoft.com/office/officeart/2005/8/layout/process4" loCatId="process" qsTypeId="urn:microsoft.com/office/officeart/2005/8/quickstyle/3d6" qsCatId="3D" csTypeId="urn:microsoft.com/office/officeart/2005/8/colors/accent0_3" csCatId="mainScheme" phldr="1"/>
      <dgm:spPr/>
      <dgm:t>
        <a:bodyPr/>
        <a:lstStyle/>
        <a:p>
          <a:endParaRPr lang="en-US"/>
        </a:p>
      </dgm:t>
    </dgm:pt>
    <dgm:pt modelId="{540478CF-2E36-4EE8-A161-62C2782D70FD}">
      <dgm:prSet/>
      <dgm:spPr/>
      <dgm:t>
        <a:bodyPr/>
        <a:lstStyle/>
        <a:p>
          <a:pPr rtl="1"/>
          <a:r>
            <a:rPr lang="fa-IR" dirty="0" smtClean="0">
              <a:cs typeface="B Zar" pitchFamily="2" charset="-78"/>
            </a:rPr>
            <a:t>کاهش دستوری نرخ بهره</a:t>
          </a:r>
          <a:endParaRPr lang="en-US" dirty="0">
            <a:cs typeface="B Zar" pitchFamily="2" charset="-78"/>
          </a:endParaRPr>
        </a:p>
      </dgm:t>
    </dgm:pt>
    <dgm:pt modelId="{A3E979A9-3B93-4EF2-B64B-E1312609FBFC}" type="parTrans" cxnId="{C80E8331-2966-43E4-A6B6-7839154E2ED7}">
      <dgm:prSet/>
      <dgm:spPr/>
      <dgm:t>
        <a:bodyPr/>
        <a:lstStyle/>
        <a:p>
          <a:endParaRPr lang="en-US">
            <a:cs typeface="B Zar" pitchFamily="2" charset="-78"/>
          </a:endParaRPr>
        </a:p>
      </dgm:t>
    </dgm:pt>
    <dgm:pt modelId="{77B4265C-4C1C-49EF-B073-BB567C4464E7}" type="sibTrans" cxnId="{C80E8331-2966-43E4-A6B6-7839154E2ED7}">
      <dgm:prSet/>
      <dgm:spPr/>
      <dgm:t>
        <a:bodyPr/>
        <a:lstStyle/>
        <a:p>
          <a:endParaRPr lang="en-US">
            <a:cs typeface="B Zar" pitchFamily="2" charset="-78"/>
          </a:endParaRPr>
        </a:p>
      </dgm:t>
    </dgm:pt>
    <dgm:pt modelId="{3455EC9E-B2CC-406C-9FE0-20F93A30BF81}">
      <dgm:prSet/>
      <dgm:spPr/>
      <dgm:t>
        <a:bodyPr/>
        <a:lstStyle/>
        <a:p>
          <a:pPr rtl="1"/>
          <a:r>
            <a:rPr lang="fa-IR" dirty="0" smtClean="0">
              <a:cs typeface="B Zar" pitchFamily="2" charset="-78"/>
            </a:rPr>
            <a:t>گرایش شدید به عقود ریسکی‌تر مانند مشارکت مدنی</a:t>
          </a:r>
          <a:endParaRPr lang="en-US" dirty="0">
            <a:cs typeface="B Zar" pitchFamily="2" charset="-78"/>
          </a:endParaRPr>
        </a:p>
      </dgm:t>
    </dgm:pt>
    <dgm:pt modelId="{DD827E91-0D77-459B-B913-DF8863773266}" type="parTrans" cxnId="{6D736C23-FCA0-4EE0-A5BB-B2E94EBD0BB8}">
      <dgm:prSet/>
      <dgm:spPr/>
      <dgm:t>
        <a:bodyPr/>
        <a:lstStyle/>
        <a:p>
          <a:endParaRPr lang="en-US">
            <a:cs typeface="B Zar" pitchFamily="2" charset="-78"/>
          </a:endParaRPr>
        </a:p>
      </dgm:t>
    </dgm:pt>
    <dgm:pt modelId="{3E2D129F-3084-4874-98E4-085310735EC9}" type="sibTrans" cxnId="{6D736C23-FCA0-4EE0-A5BB-B2E94EBD0BB8}">
      <dgm:prSet/>
      <dgm:spPr/>
      <dgm:t>
        <a:bodyPr/>
        <a:lstStyle/>
        <a:p>
          <a:endParaRPr lang="en-US">
            <a:cs typeface="B Zar" pitchFamily="2" charset="-78"/>
          </a:endParaRPr>
        </a:p>
      </dgm:t>
    </dgm:pt>
    <dgm:pt modelId="{50587E99-405E-4CA1-BEB7-BA09694E082A}">
      <dgm:prSet/>
      <dgm:spPr/>
      <dgm:t>
        <a:bodyPr/>
        <a:lstStyle/>
        <a:p>
          <a:pPr rtl="1"/>
          <a:r>
            <a:rPr lang="fa-IR" dirty="0" smtClean="0">
              <a:cs typeface="B Zar" pitchFamily="2" charset="-78"/>
            </a:rPr>
            <a:t>افزایش ریسک اعتباری بانک</a:t>
          </a:r>
          <a:endParaRPr lang="en-US" dirty="0">
            <a:cs typeface="B Zar" pitchFamily="2" charset="-78"/>
          </a:endParaRPr>
        </a:p>
      </dgm:t>
    </dgm:pt>
    <dgm:pt modelId="{9B23ACF6-E41E-48E4-A951-A9761C664B0C}" type="parTrans" cxnId="{715784B0-C66A-4B65-BBC6-7D1BE8FD29AF}">
      <dgm:prSet/>
      <dgm:spPr/>
      <dgm:t>
        <a:bodyPr/>
        <a:lstStyle/>
        <a:p>
          <a:endParaRPr lang="en-US">
            <a:cs typeface="B Zar" pitchFamily="2" charset="-78"/>
          </a:endParaRPr>
        </a:p>
      </dgm:t>
    </dgm:pt>
    <dgm:pt modelId="{63F473EE-2AB9-4AD0-98E2-DC3AA8B2239D}" type="sibTrans" cxnId="{715784B0-C66A-4B65-BBC6-7D1BE8FD29AF}">
      <dgm:prSet/>
      <dgm:spPr/>
      <dgm:t>
        <a:bodyPr/>
        <a:lstStyle/>
        <a:p>
          <a:endParaRPr lang="en-US">
            <a:cs typeface="B Zar" pitchFamily="2" charset="-78"/>
          </a:endParaRPr>
        </a:p>
      </dgm:t>
    </dgm:pt>
    <dgm:pt modelId="{364DF546-1B7D-4499-B45B-FA293F7EAE95}" type="pres">
      <dgm:prSet presAssocID="{0ED18F6C-AAFE-4A14-9351-3E51CBF4A701}" presName="Name0" presStyleCnt="0">
        <dgm:presLayoutVars>
          <dgm:dir/>
          <dgm:animLvl val="lvl"/>
          <dgm:resizeHandles val="exact"/>
        </dgm:presLayoutVars>
      </dgm:prSet>
      <dgm:spPr/>
      <dgm:t>
        <a:bodyPr/>
        <a:lstStyle/>
        <a:p>
          <a:endParaRPr lang="en-US"/>
        </a:p>
      </dgm:t>
    </dgm:pt>
    <dgm:pt modelId="{2B9B96B5-BF89-4AD0-B847-0D4A1BD4A4B9}" type="pres">
      <dgm:prSet presAssocID="{50587E99-405E-4CA1-BEB7-BA09694E082A}" presName="boxAndChildren" presStyleCnt="0"/>
      <dgm:spPr/>
    </dgm:pt>
    <dgm:pt modelId="{29701CF5-CF3F-4498-BF7C-154DE75C1CD6}" type="pres">
      <dgm:prSet presAssocID="{50587E99-405E-4CA1-BEB7-BA09694E082A}" presName="parentTextBox" presStyleLbl="node1" presStyleIdx="0" presStyleCnt="3"/>
      <dgm:spPr/>
      <dgm:t>
        <a:bodyPr/>
        <a:lstStyle/>
        <a:p>
          <a:endParaRPr lang="en-US"/>
        </a:p>
      </dgm:t>
    </dgm:pt>
    <dgm:pt modelId="{D32FAC47-88A3-4D70-B726-B4D059FB18AC}" type="pres">
      <dgm:prSet presAssocID="{3E2D129F-3084-4874-98E4-085310735EC9}" presName="sp" presStyleCnt="0"/>
      <dgm:spPr/>
    </dgm:pt>
    <dgm:pt modelId="{AE20C4AA-E1D7-443F-ADE7-B0596EE4861D}" type="pres">
      <dgm:prSet presAssocID="{3455EC9E-B2CC-406C-9FE0-20F93A30BF81}" presName="arrowAndChildren" presStyleCnt="0"/>
      <dgm:spPr/>
    </dgm:pt>
    <dgm:pt modelId="{1A77EA74-7589-43BF-BEEE-5CE50FC0F13F}" type="pres">
      <dgm:prSet presAssocID="{3455EC9E-B2CC-406C-9FE0-20F93A30BF81}" presName="parentTextArrow" presStyleLbl="node1" presStyleIdx="1" presStyleCnt="3"/>
      <dgm:spPr/>
      <dgm:t>
        <a:bodyPr/>
        <a:lstStyle/>
        <a:p>
          <a:endParaRPr lang="en-US"/>
        </a:p>
      </dgm:t>
    </dgm:pt>
    <dgm:pt modelId="{1B3AE35F-C627-47DF-8A6C-AD9428A10423}" type="pres">
      <dgm:prSet presAssocID="{77B4265C-4C1C-49EF-B073-BB567C4464E7}" presName="sp" presStyleCnt="0"/>
      <dgm:spPr/>
    </dgm:pt>
    <dgm:pt modelId="{C82E2865-116B-4D87-B660-C488C50CEC0E}" type="pres">
      <dgm:prSet presAssocID="{540478CF-2E36-4EE8-A161-62C2782D70FD}" presName="arrowAndChildren" presStyleCnt="0"/>
      <dgm:spPr/>
    </dgm:pt>
    <dgm:pt modelId="{422011B4-18DC-4353-B890-B57C798464BE}" type="pres">
      <dgm:prSet presAssocID="{540478CF-2E36-4EE8-A161-62C2782D70FD}" presName="parentTextArrow" presStyleLbl="node1" presStyleIdx="2" presStyleCnt="3"/>
      <dgm:spPr/>
      <dgm:t>
        <a:bodyPr/>
        <a:lstStyle/>
        <a:p>
          <a:endParaRPr lang="en-US"/>
        </a:p>
      </dgm:t>
    </dgm:pt>
  </dgm:ptLst>
  <dgm:cxnLst>
    <dgm:cxn modelId="{C80E8331-2966-43E4-A6B6-7839154E2ED7}" srcId="{0ED18F6C-AAFE-4A14-9351-3E51CBF4A701}" destId="{540478CF-2E36-4EE8-A161-62C2782D70FD}" srcOrd="0" destOrd="0" parTransId="{A3E979A9-3B93-4EF2-B64B-E1312609FBFC}" sibTransId="{77B4265C-4C1C-49EF-B073-BB567C4464E7}"/>
    <dgm:cxn modelId="{715784B0-C66A-4B65-BBC6-7D1BE8FD29AF}" srcId="{0ED18F6C-AAFE-4A14-9351-3E51CBF4A701}" destId="{50587E99-405E-4CA1-BEB7-BA09694E082A}" srcOrd="2" destOrd="0" parTransId="{9B23ACF6-E41E-48E4-A951-A9761C664B0C}" sibTransId="{63F473EE-2AB9-4AD0-98E2-DC3AA8B2239D}"/>
    <dgm:cxn modelId="{028F8366-547F-4D91-AE2E-1A0A57FC76A7}" type="presOf" srcId="{540478CF-2E36-4EE8-A161-62C2782D70FD}" destId="{422011B4-18DC-4353-B890-B57C798464BE}" srcOrd="0" destOrd="0" presId="urn:microsoft.com/office/officeart/2005/8/layout/process4"/>
    <dgm:cxn modelId="{03BC04ED-375C-429F-BE4B-B65723BDCE5E}" type="presOf" srcId="{0ED18F6C-AAFE-4A14-9351-3E51CBF4A701}" destId="{364DF546-1B7D-4499-B45B-FA293F7EAE95}" srcOrd="0" destOrd="0" presId="urn:microsoft.com/office/officeart/2005/8/layout/process4"/>
    <dgm:cxn modelId="{ADDDF9C8-5D56-47DF-B404-7BDF7879E321}" type="presOf" srcId="{3455EC9E-B2CC-406C-9FE0-20F93A30BF81}" destId="{1A77EA74-7589-43BF-BEEE-5CE50FC0F13F}" srcOrd="0" destOrd="0" presId="urn:microsoft.com/office/officeart/2005/8/layout/process4"/>
    <dgm:cxn modelId="{73082F6D-DC4C-4E5F-BC8E-E41F9A8BF8FD}" type="presOf" srcId="{50587E99-405E-4CA1-BEB7-BA09694E082A}" destId="{29701CF5-CF3F-4498-BF7C-154DE75C1CD6}" srcOrd="0" destOrd="0" presId="urn:microsoft.com/office/officeart/2005/8/layout/process4"/>
    <dgm:cxn modelId="{6D736C23-FCA0-4EE0-A5BB-B2E94EBD0BB8}" srcId="{0ED18F6C-AAFE-4A14-9351-3E51CBF4A701}" destId="{3455EC9E-B2CC-406C-9FE0-20F93A30BF81}" srcOrd="1" destOrd="0" parTransId="{DD827E91-0D77-459B-B913-DF8863773266}" sibTransId="{3E2D129F-3084-4874-98E4-085310735EC9}"/>
    <dgm:cxn modelId="{C6676FBA-47F3-4EB2-8079-75CBF578D6ED}" type="presParOf" srcId="{364DF546-1B7D-4499-B45B-FA293F7EAE95}" destId="{2B9B96B5-BF89-4AD0-B847-0D4A1BD4A4B9}" srcOrd="0" destOrd="0" presId="urn:microsoft.com/office/officeart/2005/8/layout/process4"/>
    <dgm:cxn modelId="{DD0A8431-F05B-4B81-A787-C60B4E476A75}" type="presParOf" srcId="{2B9B96B5-BF89-4AD0-B847-0D4A1BD4A4B9}" destId="{29701CF5-CF3F-4498-BF7C-154DE75C1CD6}" srcOrd="0" destOrd="0" presId="urn:microsoft.com/office/officeart/2005/8/layout/process4"/>
    <dgm:cxn modelId="{BBB5B107-A18D-41CD-92B3-10EE5FB54BD4}" type="presParOf" srcId="{364DF546-1B7D-4499-B45B-FA293F7EAE95}" destId="{D32FAC47-88A3-4D70-B726-B4D059FB18AC}" srcOrd="1" destOrd="0" presId="urn:microsoft.com/office/officeart/2005/8/layout/process4"/>
    <dgm:cxn modelId="{04FAF11E-4F83-4137-B46E-2EB185BF5D51}" type="presParOf" srcId="{364DF546-1B7D-4499-B45B-FA293F7EAE95}" destId="{AE20C4AA-E1D7-443F-ADE7-B0596EE4861D}" srcOrd="2" destOrd="0" presId="urn:microsoft.com/office/officeart/2005/8/layout/process4"/>
    <dgm:cxn modelId="{D4C54AEC-14D1-48C7-A6DB-21C8D9837C79}" type="presParOf" srcId="{AE20C4AA-E1D7-443F-ADE7-B0596EE4861D}" destId="{1A77EA74-7589-43BF-BEEE-5CE50FC0F13F}" srcOrd="0" destOrd="0" presId="urn:microsoft.com/office/officeart/2005/8/layout/process4"/>
    <dgm:cxn modelId="{E19FFCAA-4241-4FCE-84FD-165D8F018428}" type="presParOf" srcId="{364DF546-1B7D-4499-B45B-FA293F7EAE95}" destId="{1B3AE35F-C627-47DF-8A6C-AD9428A10423}" srcOrd="3" destOrd="0" presId="urn:microsoft.com/office/officeart/2005/8/layout/process4"/>
    <dgm:cxn modelId="{484D196E-97E0-475D-A466-54630194843D}" type="presParOf" srcId="{364DF546-1B7D-4499-B45B-FA293F7EAE95}" destId="{C82E2865-116B-4D87-B660-C488C50CEC0E}" srcOrd="4" destOrd="0" presId="urn:microsoft.com/office/officeart/2005/8/layout/process4"/>
    <dgm:cxn modelId="{8194A3BE-2B90-4C8B-BC8B-03B473AF8CFA}" type="presParOf" srcId="{C82E2865-116B-4D87-B660-C488C50CEC0E}" destId="{422011B4-18DC-4353-B890-B57C798464B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B679018-017C-4F72-B270-C79722E0D154}" type="doc">
      <dgm:prSet loTypeId="urn:microsoft.com/office/officeart/2005/8/layout/hList1" loCatId="list" qsTypeId="urn:microsoft.com/office/officeart/2005/8/quickstyle/3d1" qsCatId="3D" csTypeId="urn:microsoft.com/office/officeart/2005/8/colors/colorful4" csCatId="colorful" phldr="1"/>
      <dgm:spPr/>
      <dgm:t>
        <a:bodyPr/>
        <a:lstStyle/>
        <a:p>
          <a:endParaRPr lang="en-US"/>
        </a:p>
      </dgm:t>
    </dgm:pt>
    <dgm:pt modelId="{9DF72950-F6DF-46BF-A5DF-FE21F610BD07}">
      <dgm:prSet/>
      <dgm:spPr/>
      <dgm:t>
        <a:bodyPr/>
        <a:lstStyle/>
        <a:p>
          <a:pPr rtl="1"/>
          <a:r>
            <a:rPr lang="fa-IR" dirty="0" smtClean="0">
              <a:cs typeface="B Titr" pitchFamily="2" charset="-78"/>
            </a:rPr>
            <a:t>ریسک نقدینگی کلیۀ بدهی‌های بانک‌ها</a:t>
          </a:r>
          <a:r>
            <a:rPr lang="fa-IR" i="1" dirty="0" smtClean="0">
              <a:cs typeface="B Titr" pitchFamily="2" charset="-78"/>
            </a:rPr>
            <a:t> </a:t>
          </a:r>
          <a:r>
            <a:rPr lang="fa-IR" dirty="0" smtClean="0">
              <a:cs typeface="B Titr" pitchFamily="2" charset="-78"/>
            </a:rPr>
            <a:t>در سال‌های آتی افزایش خواهد یافت:</a:t>
          </a:r>
          <a:endParaRPr lang="en-US" dirty="0">
            <a:cs typeface="B Titr" pitchFamily="2" charset="-78"/>
          </a:endParaRPr>
        </a:p>
      </dgm:t>
    </dgm:pt>
    <dgm:pt modelId="{F3F39454-D050-46EA-A5B3-151F6398D251}" type="parTrans" cxnId="{151E20DE-ECCA-479E-86D4-23C56532E2E0}">
      <dgm:prSet/>
      <dgm:spPr/>
      <dgm:t>
        <a:bodyPr/>
        <a:lstStyle/>
        <a:p>
          <a:endParaRPr lang="en-US">
            <a:cs typeface="B Zar" pitchFamily="2" charset="-78"/>
          </a:endParaRPr>
        </a:p>
      </dgm:t>
    </dgm:pt>
    <dgm:pt modelId="{656AE03D-D3BA-44C6-9B44-9DD3E0B31AB3}" type="sibTrans" cxnId="{151E20DE-ECCA-479E-86D4-23C56532E2E0}">
      <dgm:prSet/>
      <dgm:spPr/>
      <dgm:t>
        <a:bodyPr/>
        <a:lstStyle/>
        <a:p>
          <a:endParaRPr lang="en-US">
            <a:cs typeface="B Zar" pitchFamily="2" charset="-78"/>
          </a:endParaRPr>
        </a:p>
      </dgm:t>
    </dgm:pt>
    <dgm:pt modelId="{883A7199-A6B5-4575-B01D-DE2C43D64DBF}">
      <dgm:prSet/>
      <dgm:spPr/>
      <dgm:t>
        <a:bodyPr/>
        <a:lstStyle/>
        <a:p>
          <a:pPr algn="justLow" rtl="1"/>
          <a:r>
            <a:rPr lang="fa-IR" dirty="0" smtClean="0">
              <a:cs typeface="B Zar" pitchFamily="2" charset="-78"/>
            </a:rPr>
            <a:t>سپرده‌گذاران به‌سادگی نرخ‌ها را مقایسه می‌کنند و وجوه خود را بین مؤسسات مختلف برای کسب بازدۀ بیشتر جابجا می‌کنند.</a:t>
          </a:r>
          <a:endParaRPr lang="en-US" dirty="0">
            <a:cs typeface="B Zar" pitchFamily="2" charset="-78"/>
          </a:endParaRPr>
        </a:p>
      </dgm:t>
    </dgm:pt>
    <dgm:pt modelId="{51CA00F9-4455-45F7-8F4E-FB0A684C83B0}" type="parTrans" cxnId="{DE33E6A6-EACC-482E-9164-50C3A3C6EE25}">
      <dgm:prSet/>
      <dgm:spPr/>
      <dgm:t>
        <a:bodyPr/>
        <a:lstStyle/>
        <a:p>
          <a:endParaRPr lang="en-US">
            <a:cs typeface="B Zar" pitchFamily="2" charset="-78"/>
          </a:endParaRPr>
        </a:p>
      </dgm:t>
    </dgm:pt>
    <dgm:pt modelId="{AEF36654-485B-4429-B9B7-7A6C80720959}" type="sibTrans" cxnId="{DE33E6A6-EACC-482E-9164-50C3A3C6EE25}">
      <dgm:prSet/>
      <dgm:spPr/>
      <dgm:t>
        <a:bodyPr/>
        <a:lstStyle/>
        <a:p>
          <a:endParaRPr lang="en-US">
            <a:cs typeface="B Zar" pitchFamily="2" charset="-78"/>
          </a:endParaRPr>
        </a:p>
      </dgm:t>
    </dgm:pt>
    <dgm:pt modelId="{F8B843F1-0705-44CE-8C26-8B35C801BF68}">
      <dgm:prSet/>
      <dgm:spPr/>
      <dgm:t>
        <a:bodyPr/>
        <a:lstStyle/>
        <a:p>
          <a:pPr algn="justLow" rtl="1"/>
          <a:r>
            <a:rPr lang="fa-IR" dirty="0" smtClean="0">
              <a:cs typeface="B Zar" pitchFamily="2" charset="-78"/>
            </a:rPr>
            <a:t>بنابراین این مهم است که مزیت‌های نقدینگی که به‌واسطۀ سپرده‌های پایه مهیا می‌شود، مورد توجه قرار گیرد.</a:t>
          </a:r>
          <a:endParaRPr lang="en-US" dirty="0">
            <a:cs typeface="B Zar" pitchFamily="2" charset="-78"/>
          </a:endParaRPr>
        </a:p>
      </dgm:t>
    </dgm:pt>
    <dgm:pt modelId="{7A2CD3CF-7ADF-43C3-B0E2-58B1B829AA37}" type="parTrans" cxnId="{823AE171-59F3-409D-AB9E-2CC2AC872E92}">
      <dgm:prSet/>
      <dgm:spPr/>
      <dgm:t>
        <a:bodyPr/>
        <a:lstStyle/>
        <a:p>
          <a:endParaRPr lang="en-US">
            <a:cs typeface="B Zar" pitchFamily="2" charset="-78"/>
          </a:endParaRPr>
        </a:p>
      </dgm:t>
    </dgm:pt>
    <dgm:pt modelId="{7DEAC4B9-720F-451A-939A-60246D0D2546}" type="sibTrans" cxnId="{823AE171-59F3-409D-AB9E-2CC2AC872E92}">
      <dgm:prSet/>
      <dgm:spPr/>
      <dgm:t>
        <a:bodyPr/>
        <a:lstStyle/>
        <a:p>
          <a:endParaRPr lang="en-US">
            <a:cs typeface="B Zar" pitchFamily="2" charset="-78"/>
          </a:endParaRPr>
        </a:p>
      </dgm:t>
    </dgm:pt>
    <dgm:pt modelId="{EA471E09-5BA0-4B3F-AEF0-366BA57167EC}">
      <dgm:prSet/>
      <dgm:spPr/>
      <dgm:t>
        <a:bodyPr/>
        <a:lstStyle/>
        <a:p>
          <a:pPr algn="justLow" rtl="1"/>
          <a:r>
            <a:rPr lang="fa-IR" i="0" dirty="0" smtClean="0">
              <a:cs typeface="B Zar" pitchFamily="2" charset="-78"/>
            </a:rPr>
            <a:t>ریسک نقدینگی‌ بانک‌ها با افزیش تعداد بانک‌ها و تشدید رقابت افزایش خواهد یافت.</a:t>
          </a:r>
          <a:endParaRPr lang="en-US" i="0" dirty="0">
            <a:cs typeface="B Zar" pitchFamily="2" charset="-78"/>
          </a:endParaRPr>
        </a:p>
      </dgm:t>
    </dgm:pt>
    <dgm:pt modelId="{A4518F15-9984-4D93-91A8-BAAADFC27CC5}" type="parTrans" cxnId="{61C73B05-7D66-44C8-A683-D77166911ABD}">
      <dgm:prSet/>
      <dgm:spPr/>
      <dgm:t>
        <a:bodyPr/>
        <a:lstStyle/>
        <a:p>
          <a:endParaRPr lang="en-US"/>
        </a:p>
      </dgm:t>
    </dgm:pt>
    <dgm:pt modelId="{EFD0A98B-DEB7-4284-B044-AC4F2DA6C5AC}" type="sibTrans" cxnId="{61C73B05-7D66-44C8-A683-D77166911ABD}">
      <dgm:prSet/>
      <dgm:spPr/>
      <dgm:t>
        <a:bodyPr/>
        <a:lstStyle/>
        <a:p>
          <a:endParaRPr lang="en-US"/>
        </a:p>
      </dgm:t>
    </dgm:pt>
    <dgm:pt modelId="{144F07B4-898B-472D-9DDD-77142B70E76E}" type="pres">
      <dgm:prSet presAssocID="{7B679018-017C-4F72-B270-C79722E0D154}" presName="Name0" presStyleCnt="0">
        <dgm:presLayoutVars>
          <dgm:dir/>
          <dgm:animLvl val="lvl"/>
          <dgm:resizeHandles val="exact"/>
        </dgm:presLayoutVars>
      </dgm:prSet>
      <dgm:spPr/>
      <dgm:t>
        <a:bodyPr/>
        <a:lstStyle/>
        <a:p>
          <a:endParaRPr lang="en-US"/>
        </a:p>
      </dgm:t>
    </dgm:pt>
    <dgm:pt modelId="{7F86D62D-FE3D-43A6-9BF1-92A890A7887D}" type="pres">
      <dgm:prSet presAssocID="{9DF72950-F6DF-46BF-A5DF-FE21F610BD07}" presName="composite" presStyleCnt="0"/>
      <dgm:spPr/>
    </dgm:pt>
    <dgm:pt modelId="{E28AAB5B-DC16-42B0-8D76-E75306BC3A42}" type="pres">
      <dgm:prSet presAssocID="{9DF72950-F6DF-46BF-A5DF-FE21F610BD07}" presName="parTx" presStyleLbl="alignNode1" presStyleIdx="0" presStyleCnt="1">
        <dgm:presLayoutVars>
          <dgm:chMax val="0"/>
          <dgm:chPref val="0"/>
          <dgm:bulletEnabled val="1"/>
        </dgm:presLayoutVars>
      </dgm:prSet>
      <dgm:spPr/>
      <dgm:t>
        <a:bodyPr/>
        <a:lstStyle/>
        <a:p>
          <a:endParaRPr lang="en-US"/>
        </a:p>
      </dgm:t>
    </dgm:pt>
    <dgm:pt modelId="{78C3DD7A-A91D-4195-B400-4946D9F34761}" type="pres">
      <dgm:prSet presAssocID="{9DF72950-F6DF-46BF-A5DF-FE21F610BD07}" presName="desTx" presStyleLbl="alignAccFollowNode1" presStyleIdx="0" presStyleCnt="1">
        <dgm:presLayoutVars>
          <dgm:bulletEnabled val="1"/>
        </dgm:presLayoutVars>
      </dgm:prSet>
      <dgm:spPr/>
      <dgm:t>
        <a:bodyPr/>
        <a:lstStyle/>
        <a:p>
          <a:endParaRPr lang="en-US"/>
        </a:p>
      </dgm:t>
    </dgm:pt>
  </dgm:ptLst>
  <dgm:cxnLst>
    <dgm:cxn modelId="{DE33E6A6-EACC-482E-9164-50C3A3C6EE25}" srcId="{9DF72950-F6DF-46BF-A5DF-FE21F610BD07}" destId="{883A7199-A6B5-4575-B01D-DE2C43D64DBF}" srcOrd="1" destOrd="0" parTransId="{51CA00F9-4455-45F7-8F4E-FB0A684C83B0}" sibTransId="{AEF36654-485B-4429-B9B7-7A6C80720959}"/>
    <dgm:cxn modelId="{203CC0BD-8C7A-4982-A83A-F2590488BE88}" type="presOf" srcId="{9DF72950-F6DF-46BF-A5DF-FE21F610BD07}" destId="{E28AAB5B-DC16-42B0-8D76-E75306BC3A42}" srcOrd="0" destOrd="0" presId="urn:microsoft.com/office/officeart/2005/8/layout/hList1"/>
    <dgm:cxn modelId="{452B1371-6145-4E33-8140-68B8D023491E}" type="presOf" srcId="{EA471E09-5BA0-4B3F-AEF0-366BA57167EC}" destId="{78C3DD7A-A91D-4195-B400-4946D9F34761}" srcOrd="0" destOrd="0" presId="urn:microsoft.com/office/officeart/2005/8/layout/hList1"/>
    <dgm:cxn modelId="{61C73B05-7D66-44C8-A683-D77166911ABD}" srcId="{9DF72950-F6DF-46BF-A5DF-FE21F610BD07}" destId="{EA471E09-5BA0-4B3F-AEF0-366BA57167EC}" srcOrd="0" destOrd="0" parTransId="{A4518F15-9984-4D93-91A8-BAAADFC27CC5}" sibTransId="{EFD0A98B-DEB7-4284-B044-AC4F2DA6C5AC}"/>
    <dgm:cxn modelId="{151E20DE-ECCA-479E-86D4-23C56532E2E0}" srcId="{7B679018-017C-4F72-B270-C79722E0D154}" destId="{9DF72950-F6DF-46BF-A5DF-FE21F610BD07}" srcOrd="0" destOrd="0" parTransId="{F3F39454-D050-46EA-A5B3-151F6398D251}" sibTransId="{656AE03D-D3BA-44C6-9B44-9DD3E0B31AB3}"/>
    <dgm:cxn modelId="{04D84B0F-76CB-43DB-92ED-5D7D3FAB2BB0}" type="presOf" srcId="{7B679018-017C-4F72-B270-C79722E0D154}" destId="{144F07B4-898B-472D-9DDD-77142B70E76E}" srcOrd="0" destOrd="0" presId="urn:microsoft.com/office/officeart/2005/8/layout/hList1"/>
    <dgm:cxn modelId="{42D55EA6-7F4F-41E3-A219-D3EB85F98797}" type="presOf" srcId="{883A7199-A6B5-4575-B01D-DE2C43D64DBF}" destId="{78C3DD7A-A91D-4195-B400-4946D9F34761}" srcOrd="0" destOrd="1" presId="urn:microsoft.com/office/officeart/2005/8/layout/hList1"/>
    <dgm:cxn modelId="{823AE171-59F3-409D-AB9E-2CC2AC872E92}" srcId="{9DF72950-F6DF-46BF-A5DF-FE21F610BD07}" destId="{F8B843F1-0705-44CE-8C26-8B35C801BF68}" srcOrd="2" destOrd="0" parTransId="{7A2CD3CF-7ADF-43C3-B0E2-58B1B829AA37}" sibTransId="{7DEAC4B9-720F-451A-939A-60246D0D2546}"/>
    <dgm:cxn modelId="{429AA7B9-93F6-4999-8D29-E5992303E7F4}" type="presOf" srcId="{F8B843F1-0705-44CE-8C26-8B35C801BF68}" destId="{78C3DD7A-A91D-4195-B400-4946D9F34761}" srcOrd="0" destOrd="2" presId="urn:microsoft.com/office/officeart/2005/8/layout/hList1"/>
    <dgm:cxn modelId="{A2919825-A6B5-424C-80AB-20359FF3A19F}" type="presParOf" srcId="{144F07B4-898B-472D-9DDD-77142B70E76E}" destId="{7F86D62D-FE3D-43A6-9BF1-92A890A7887D}" srcOrd="0" destOrd="0" presId="urn:microsoft.com/office/officeart/2005/8/layout/hList1"/>
    <dgm:cxn modelId="{C9FA1D63-FAA5-4909-82A9-65B2DA019CB8}" type="presParOf" srcId="{7F86D62D-FE3D-43A6-9BF1-92A890A7887D}" destId="{E28AAB5B-DC16-42B0-8D76-E75306BC3A42}" srcOrd="0" destOrd="0" presId="urn:microsoft.com/office/officeart/2005/8/layout/hList1"/>
    <dgm:cxn modelId="{A90F6960-3F3A-4A9C-919A-5AC72B47A6AA}" type="presParOf" srcId="{7F86D62D-FE3D-43A6-9BF1-92A890A7887D}" destId="{78C3DD7A-A91D-4195-B400-4946D9F3476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0882E3-49AF-4440-B4B6-FD3E86DC8669}" type="doc">
      <dgm:prSet loTypeId="urn:microsoft.com/office/officeart/2005/8/layout/hList3" loCatId="list" qsTypeId="urn:microsoft.com/office/officeart/2005/8/quickstyle/3d2" qsCatId="3D" csTypeId="urn:microsoft.com/office/officeart/2005/8/colors/accent0_1" csCatId="mainScheme" phldr="1"/>
      <dgm:spPr/>
      <dgm:t>
        <a:bodyPr/>
        <a:lstStyle/>
        <a:p>
          <a:endParaRPr lang="en-US"/>
        </a:p>
      </dgm:t>
    </dgm:pt>
    <dgm:pt modelId="{03DD460B-5FD7-463C-BBE7-3E6D2E0542AC}">
      <dgm:prSet/>
      <dgm:spPr/>
      <dgm:t>
        <a:bodyPr/>
        <a:lstStyle/>
        <a:p>
          <a:pPr rtl="1"/>
          <a:r>
            <a:rPr lang="fa-IR" dirty="0" smtClean="0">
              <a:cs typeface="B Titr" pitchFamily="2" charset="-78"/>
            </a:rPr>
            <a:t>تعریف توسط اهداف</a:t>
          </a:r>
          <a:endParaRPr lang="en-US" dirty="0">
            <a:cs typeface="B Titr" pitchFamily="2" charset="-78"/>
          </a:endParaRPr>
        </a:p>
      </dgm:t>
    </dgm:pt>
    <dgm:pt modelId="{615614B5-70F1-4A87-BCF5-092C954337EF}" type="parTrans" cxnId="{4A78EEAE-2010-4B47-98BB-FB9CEEF5704C}">
      <dgm:prSet/>
      <dgm:spPr/>
      <dgm:t>
        <a:bodyPr/>
        <a:lstStyle/>
        <a:p>
          <a:endParaRPr lang="en-US"/>
        </a:p>
      </dgm:t>
    </dgm:pt>
    <dgm:pt modelId="{D26792FC-1A2B-4752-A342-FED0100C4458}" type="sibTrans" cxnId="{4A78EEAE-2010-4B47-98BB-FB9CEEF5704C}">
      <dgm:prSet/>
      <dgm:spPr/>
      <dgm:t>
        <a:bodyPr/>
        <a:lstStyle/>
        <a:p>
          <a:endParaRPr lang="en-US"/>
        </a:p>
      </dgm:t>
    </dgm:pt>
    <dgm:pt modelId="{E090A5D5-F432-47A8-9124-7FA772416CC7}">
      <dgm:prSet/>
      <dgm:spPr/>
      <dgm:t>
        <a:bodyPr/>
        <a:lstStyle/>
        <a:p>
          <a:pPr algn="justLow" rtl="1"/>
          <a:r>
            <a:rPr lang="ar-SA" dirty="0" smtClean="0">
              <a:cs typeface="B Zar" pitchFamily="2" charset="-78"/>
            </a:rPr>
            <a:t>هدف مدیریت ریسک کنترل پیامدهای نامطلوب ناشی از تحمل ریسک و هم‌چنین اطمینان‌یافتن از دستیابی به فواید پذیرش ریسک است.</a:t>
          </a:r>
          <a:endParaRPr lang="fa-IR" dirty="0">
            <a:cs typeface="B Zar" pitchFamily="2" charset="-78"/>
          </a:endParaRPr>
        </a:p>
      </dgm:t>
    </dgm:pt>
    <dgm:pt modelId="{DC892374-4B0D-4C68-975B-599A52FE13A8}" type="parTrans" cxnId="{21135ADE-B63A-486D-9D86-ED442FB1E9D3}">
      <dgm:prSet/>
      <dgm:spPr/>
      <dgm:t>
        <a:bodyPr/>
        <a:lstStyle/>
        <a:p>
          <a:endParaRPr lang="en-US"/>
        </a:p>
      </dgm:t>
    </dgm:pt>
    <dgm:pt modelId="{0567C597-E6B4-4BFD-8A28-ADBB2693F6AF}" type="sibTrans" cxnId="{21135ADE-B63A-486D-9D86-ED442FB1E9D3}">
      <dgm:prSet/>
      <dgm:spPr/>
      <dgm:t>
        <a:bodyPr/>
        <a:lstStyle/>
        <a:p>
          <a:endParaRPr lang="en-US"/>
        </a:p>
      </dgm:t>
    </dgm:pt>
    <dgm:pt modelId="{07868E67-5BC5-4511-ACD9-82B5165DA26C}" type="pres">
      <dgm:prSet presAssocID="{3A0882E3-49AF-4440-B4B6-FD3E86DC8669}" presName="composite" presStyleCnt="0">
        <dgm:presLayoutVars>
          <dgm:chMax val="1"/>
          <dgm:dir/>
          <dgm:resizeHandles val="exact"/>
        </dgm:presLayoutVars>
      </dgm:prSet>
      <dgm:spPr/>
      <dgm:t>
        <a:bodyPr/>
        <a:lstStyle/>
        <a:p>
          <a:endParaRPr lang="en-US"/>
        </a:p>
      </dgm:t>
    </dgm:pt>
    <dgm:pt modelId="{D111AE79-1D9E-4B93-B532-F956726E08B9}" type="pres">
      <dgm:prSet presAssocID="{03DD460B-5FD7-463C-BBE7-3E6D2E0542AC}" presName="roof" presStyleLbl="dkBgShp" presStyleIdx="0" presStyleCnt="2"/>
      <dgm:spPr/>
      <dgm:t>
        <a:bodyPr/>
        <a:lstStyle/>
        <a:p>
          <a:endParaRPr lang="en-US"/>
        </a:p>
      </dgm:t>
    </dgm:pt>
    <dgm:pt modelId="{B3B5C0C0-5D29-425E-810C-65B0713E0610}" type="pres">
      <dgm:prSet presAssocID="{03DD460B-5FD7-463C-BBE7-3E6D2E0542AC}" presName="pillars" presStyleCnt="0"/>
      <dgm:spPr/>
    </dgm:pt>
    <dgm:pt modelId="{244CAD2F-FB14-47DE-8B38-11F0CB1FA0D5}" type="pres">
      <dgm:prSet presAssocID="{03DD460B-5FD7-463C-BBE7-3E6D2E0542AC}" presName="pillar1" presStyleLbl="node1" presStyleIdx="0" presStyleCnt="1">
        <dgm:presLayoutVars>
          <dgm:bulletEnabled val="1"/>
        </dgm:presLayoutVars>
      </dgm:prSet>
      <dgm:spPr/>
      <dgm:t>
        <a:bodyPr/>
        <a:lstStyle/>
        <a:p>
          <a:endParaRPr lang="en-US"/>
        </a:p>
      </dgm:t>
    </dgm:pt>
    <dgm:pt modelId="{ECE1C66E-266A-40FC-880A-B4D374821248}" type="pres">
      <dgm:prSet presAssocID="{03DD460B-5FD7-463C-BBE7-3E6D2E0542AC}" presName="base" presStyleLbl="dkBgShp" presStyleIdx="1" presStyleCnt="2"/>
      <dgm:spPr/>
    </dgm:pt>
  </dgm:ptLst>
  <dgm:cxnLst>
    <dgm:cxn modelId="{65F94754-EAF6-4C2C-A8C8-3EF2B71AFFA8}" type="presOf" srcId="{E090A5D5-F432-47A8-9124-7FA772416CC7}" destId="{244CAD2F-FB14-47DE-8B38-11F0CB1FA0D5}" srcOrd="0" destOrd="0" presId="urn:microsoft.com/office/officeart/2005/8/layout/hList3"/>
    <dgm:cxn modelId="{21135ADE-B63A-486D-9D86-ED442FB1E9D3}" srcId="{03DD460B-5FD7-463C-BBE7-3E6D2E0542AC}" destId="{E090A5D5-F432-47A8-9124-7FA772416CC7}" srcOrd="0" destOrd="0" parTransId="{DC892374-4B0D-4C68-975B-599A52FE13A8}" sibTransId="{0567C597-E6B4-4BFD-8A28-ADBB2693F6AF}"/>
    <dgm:cxn modelId="{CC93A4D0-8418-40E6-B389-0F76C3517091}" type="presOf" srcId="{03DD460B-5FD7-463C-BBE7-3E6D2E0542AC}" destId="{D111AE79-1D9E-4B93-B532-F956726E08B9}" srcOrd="0" destOrd="0" presId="urn:microsoft.com/office/officeart/2005/8/layout/hList3"/>
    <dgm:cxn modelId="{4A78EEAE-2010-4B47-98BB-FB9CEEF5704C}" srcId="{3A0882E3-49AF-4440-B4B6-FD3E86DC8669}" destId="{03DD460B-5FD7-463C-BBE7-3E6D2E0542AC}" srcOrd="0" destOrd="0" parTransId="{615614B5-70F1-4A87-BCF5-092C954337EF}" sibTransId="{D26792FC-1A2B-4752-A342-FED0100C4458}"/>
    <dgm:cxn modelId="{5CF9A930-CCD5-4FCD-A838-FD14372E508F}" type="presOf" srcId="{3A0882E3-49AF-4440-B4B6-FD3E86DC8669}" destId="{07868E67-5BC5-4511-ACD9-82B5165DA26C}" srcOrd="0" destOrd="0" presId="urn:microsoft.com/office/officeart/2005/8/layout/hList3"/>
    <dgm:cxn modelId="{DAB17A4C-3318-4C0E-8F8A-B8658869B996}" type="presParOf" srcId="{07868E67-5BC5-4511-ACD9-82B5165DA26C}" destId="{D111AE79-1D9E-4B93-B532-F956726E08B9}" srcOrd="0" destOrd="0" presId="urn:microsoft.com/office/officeart/2005/8/layout/hList3"/>
    <dgm:cxn modelId="{DFC29F32-3B99-42B2-9D5A-8AFE089AD274}" type="presParOf" srcId="{07868E67-5BC5-4511-ACD9-82B5165DA26C}" destId="{B3B5C0C0-5D29-425E-810C-65B0713E0610}" srcOrd="1" destOrd="0" presId="urn:microsoft.com/office/officeart/2005/8/layout/hList3"/>
    <dgm:cxn modelId="{BCFDAE39-FABC-4945-BE99-9B2A625EA0ED}" type="presParOf" srcId="{B3B5C0C0-5D29-425E-810C-65B0713E0610}" destId="{244CAD2F-FB14-47DE-8B38-11F0CB1FA0D5}" srcOrd="0" destOrd="0" presId="urn:microsoft.com/office/officeart/2005/8/layout/hList3"/>
    <dgm:cxn modelId="{00CFC82B-1F2E-4D24-B55C-4156EFA02E89}" type="presParOf" srcId="{07868E67-5BC5-4511-ACD9-82B5165DA26C}" destId="{ECE1C66E-266A-40FC-880A-B4D37482124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A1AF799-28B6-4AF3-92F6-D5E5B60B69AD}" type="doc">
      <dgm:prSet loTypeId="urn:microsoft.com/office/officeart/2005/8/layout/process3" loCatId="process" qsTypeId="urn:microsoft.com/office/officeart/2005/8/quickstyle/3d1" qsCatId="3D" csTypeId="urn:microsoft.com/office/officeart/2005/8/colors/accent3_3" csCatId="accent3" phldr="1"/>
      <dgm:spPr/>
      <dgm:t>
        <a:bodyPr/>
        <a:lstStyle/>
        <a:p>
          <a:endParaRPr lang="en-US"/>
        </a:p>
      </dgm:t>
    </dgm:pt>
    <dgm:pt modelId="{8BA8C396-A61D-4D2D-A092-2610C4BAD4CF}">
      <dgm:prSet/>
      <dgm:spPr/>
      <dgm:t>
        <a:bodyPr/>
        <a:lstStyle/>
        <a:p>
          <a:pPr algn="ctr" rtl="1"/>
          <a:r>
            <a:rPr lang="fa-IR" dirty="0" smtClean="0">
              <a:cs typeface="B Titr" pitchFamily="2" charset="-78"/>
            </a:rPr>
            <a:t>توصیه‌ای برای کاهش ریسک نرخ سود</a:t>
          </a:r>
          <a:endParaRPr lang="en-US" dirty="0">
            <a:cs typeface="B Titr" pitchFamily="2" charset="-78"/>
          </a:endParaRPr>
        </a:p>
      </dgm:t>
    </dgm:pt>
    <dgm:pt modelId="{84E7334A-4C14-42B7-9B63-6202DF0EACBC}" type="parTrans" cxnId="{0F7F201F-4502-4844-8440-5EFB8832F00E}">
      <dgm:prSet/>
      <dgm:spPr/>
      <dgm:t>
        <a:bodyPr/>
        <a:lstStyle/>
        <a:p>
          <a:pPr algn="justLow"/>
          <a:endParaRPr lang="en-US"/>
        </a:p>
      </dgm:t>
    </dgm:pt>
    <dgm:pt modelId="{EED655B5-5721-4BAF-93C9-C1E370B65D7D}" type="sibTrans" cxnId="{0F7F201F-4502-4844-8440-5EFB8832F00E}">
      <dgm:prSet/>
      <dgm:spPr/>
      <dgm:t>
        <a:bodyPr/>
        <a:lstStyle/>
        <a:p>
          <a:pPr algn="justLow"/>
          <a:endParaRPr lang="en-US"/>
        </a:p>
      </dgm:t>
    </dgm:pt>
    <dgm:pt modelId="{12D595F3-F3E9-4EF3-A7E8-F6F0429E871E}">
      <dgm:prSet/>
      <dgm:spPr/>
      <dgm:t>
        <a:bodyPr/>
        <a:lstStyle/>
        <a:p>
          <a:pPr algn="justLow" rtl="1"/>
          <a:r>
            <a:rPr lang="fa-IR" dirty="0" smtClean="0">
              <a:cs typeface="B Zar" pitchFamily="2" charset="-78"/>
            </a:rPr>
            <a:t>یک استراتژی مؤثر در کاهش ریسک نرخ سود و نرخ وجوه بلندمدت بانک، رقابت شدید برای سپرده‌های پایۀ خرد است. </a:t>
          </a:r>
          <a:endParaRPr lang="en-US" dirty="0">
            <a:cs typeface="B Zar" pitchFamily="2" charset="-78"/>
          </a:endParaRPr>
        </a:p>
      </dgm:t>
    </dgm:pt>
    <dgm:pt modelId="{92B4E646-C56F-4F47-9423-014ADEB9B3F1}" type="parTrans" cxnId="{DBA5EABD-81D2-4A11-87F0-D67E2FF26251}">
      <dgm:prSet/>
      <dgm:spPr/>
      <dgm:t>
        <a:bodyPr/>
        <a:lstStyle/>
        <a:p>
          <a:pPr algn="justLow"/>
          <a:endParaRPr lang="en-US"/>
        </a:p>
      </dgm:t>
    </dgm:pt>
    <dgm:pt modelId="{BBE7D920-1C29-4768-9FBE-1824D06A609E}" type="sibTrans" cxnId="{DBA5EABD-81D2-4A11-87F0-D67E2FF26251}">
      <dgm:prSet/>
      <dgm:spPr/>
      <dgm:t>
        <a:bodyPr/>
        <a:lstStyle/>
        <a:p>
          <a:pPr algn="justLow"/>
          <a:endParaRPr lang="en-US"/>
        </a:p>
      </dgm:t>
    </dgm:pt>
    <dgm:pt modelId="{0D64A18A-529D-48BC-8AA4-CA2812BC3DF6}">
      <dgm:prSet/>
      <dgm:spPr/>
      <dgm:t>
        <a:bodyPr/>
        <a:lstStyle/>
        <a:p>
          <a:pPr algn="justLow" rtl="1"/>
          <a:r>
            <a:rPr lang="fa-IR" dirty="0" smtClean="0">
              <a:cs typeface="B Zar" pitchFamily="2" charset="-78"/>
            </a:rPr>
            <a:t>سپرده‌گذاران انفرادی نسبت به نهادی کمتر به نرخ سود حساسند.</a:t>
          </a:r>
          <a:endParaRPr lang="en-US" dirty="0">
            <a:cs typeface="B Zar" pitchFamily="2" charset="-78"/>
          </a:endParaRPr>
        </a:p>
      </dgm:t>
    </dgm:pt>
    <dgm:pt modelId="{383B1B0F-DDA8-4827-B4CB-E8E819954D32}" type="parTrans" cxnId="{CBBE2814-E207-4796-B702-64E58B0E8B61}">
      <dgm:prSet/>
      <dgm:spPr/>
      <dgm:t>
        <a:bodyPr/>
        <a:lstStyle/>
        <a:p>
          <a:pPr algn="justLow"/>
          <a:endParaRPr lang="en-US"/>
        </a:p>
      </dgm:t>
    </dgm:pt>
    <dgm:pt modelId="{DF6B96E3-C00F-4A66-9A05-1200233FE8E8}" type="sibTrans" cxnId="{CBBE2814-E207-4796-B702-64E58B0E8B61}">
      <dgm:prSet/>
      <dgm:spPr/>
      <dgm:t>
        <a:bodyPr/>
        <a:lstStyle/>
        <a:p>
          <a:pPr algn="justLow"/>
          <a:endParaRPr lang="en-US"/>
        </a:p>
      </dgm:t>
    </dgm:pt>
    <dgm:pt modelId="{7C987486-217D-4338-831D-FB33146F83B6}">
      <dgm:prSet/>
      <dgm:spPr/>
      <dgm:t>
        <a:bodyPr/>
        <a:lstStyle/>
        <a:p>
          <a:pPr algn="justLow" rtl="1"/>
          <a:r>
            <a:rPr lang="fa-IR" dirty="0" smtClean="0">
              <a:cs typeface="B Zar" pitchFamily="2" charset="-78"/>
            </a:rPr>
            <a:t>عموماً پس از این‌که سپرده‌گذار انفرادی توسط بانک جذب می‌شود، ماندۀ سپردۀ وی طی چرخه‌های نرخ بهره تغییر چندانی نمی‌کند، مگر اینکه کیفیت خدمات بانک تغییر یابد.</a:t>
          </a:r>
          <a:endParaRPr lang="en-US" dirty="0">
            <a:cs typeface="B Zar" pitchFamily="2" charset="-78"/>
          </a:endParaRPr>
        </a:p>
      </dgm:t>
    </dgm:pt>
    <dgm:pt modelId="{DE4CC3E9-0CF1-426F-9CA5-E66CAEA02626}" type="parTrans" cxnId="{72441E00-0847-43D2-9C4E-A148496FDF2C}">
      <dgm:prSet/>
      <dgm:spPr/>
      <dgm:t>
        <a:bodyPr/>
        <a:lstStyle/>
        <a:p>
          <a:pPr algn="justLow"/>
          <a:endParaRPr lang="en-US"/>
        </a:p>
      </dgm:t>
    </dgm:pt>
    <dgm:pt modelId="{EB106DE9-CE7E-4B1F-9D12-2DA9EF49F0EC}" type="sibTrans" cxnId="{72441E00-0847-43D2-9C4E-A148496FDF2C}">
      <dgm:prSet/>
      <dgm:spPr/>
      <dgm:t>
        <a:bodyPr/>
        <a:lstStyle/>
        <a:p>
          <a:pPr algn="justLow"/>
          <a:endParaRPr lang="en-US"/>
        </a:p>
      </dgm:t>
    </dgm:pt>
    <dgm:pt modelId="{88F3F901-050D-47ED-8CCF-D3A50FD53FE5}">
      <dgm:prSet/>
      <dgm:spPr/>
      <dgm:t>
        <a:bodyPr/>
        <a:lstStyle/>
        <a:p>
          <a:pPr algn="justLow" rtl="1"/>
          <a:r>
            <a:rPr lang="fa-IR" dirty="0" smtClean="0">
              <a:cs typeface="B Zar" pitchFamily="2" charset="-78"/>
            </a:rPr>
            <a:t>بنابراین، این سپرده‌ها پایدارتر از سایر سپرده‌های بانک‌ها است و ریسک نرخ سود بانک را کاهش می‌دهد.</a:t>
          </a:r>
          <a:endParaRPr lang="en-US" dirty="0">
            <a:cs typeface="B Zar" pitchFamily="2" charset="-78"/>
          </a:endParaRPr>
        </a:p>
      </dgm:t>
    </dgm:pt>
    <dgm:pt modelId="{FC15A0F2-FF99-4F9F-8115-4031250C3C93}" type="parTrans" cxnId="{382C7685-5485-4BA3-AE35-F61FC1D79026}">
      <dgm:prSet/>
      <dgm:spPr/>
      <dgm:t>
        <a:bodyPr/>
        <a:lstStyle/>
        <a:p>
          <a:pPr algn="justLow"/>
          <a:endParaRPr lang="en-US"/>
        </a:p>
      </dgm:t>
    </dgm:pt>
    <dgm:pt modelId="{24A3557D-B245-42FD-997F-F67383DF9A94}" type="sibTrans" cxnId="{382C7685-5485-4BA3-AE35-F61FC1D79026}">
      <dgm:prSet/>
      <dgm:spPr/>
      <dgm:t>
        <a:bodyPr/>
        <a:lstStyle/>
        <a:p>
          <a:pPr algn="justLow"/>
          <a:endParaRPr lang="en-US"/>
        </a:p>
      </dgm:t>
    </dgm:pt>
    <dgm:pt modelId="{3A1031AD-D6B4-404D-AFD7-48BBA75ABD19}" type="pres">
      <dgm:prSet presAssocID="{7A1AF799-28B6-4AF3-92F6-D5E5B60B69AD}" presName="linearFlow" presStyleCnt="0">
        <dgm:presLayoutVars>
          <dgm:dir/>
          <dgm:animLvl val="lvl"/>
          <dgm:resizeHandles val="exact"/>
        </dgm:presLayoutVars>
      </dgm:prSet>
      <dgm:spPr/>
      <dgm:t>
        <a:bodyPr/>
        <a:lstStyle/>
        <a:p>
          <a:endParaRPr lang="en-US"/>
        </a:p>
      </dgm:t>
    </dgm:pt>
    <dgm:pt modelId="{8AFCA286-EA6D-4F41-855B-1441714402F1}" type="pres">
      <dgm:prSet presAssocID="{8BA8C396-A61D-4D2D-A092-2610C4BAD4CF}" presName="composite" presStyleCnt="0"/>
      <dgm:spPr/>
      <dgm:t>
        <a:bodyPr/>
        <a:lstStyle/>
        <a:p>
          <a:endParaRPr lang="en-US"/>
        </a:p>
      </dgm:t>
    </dgm:pt>
    <dgm:pt modelId="{E9DF45C7-47F6-434E-AE58-4065F71D683E}" type="pres">
      <dgm:prSet presAssocID="{8BA8C396-A61D-4D2D-A092-2610C4BAD4CF}" presName="parTx" presStyleLbl="node1" presStyleIdx="0" presStyleCnt="1">
        <dgm:presLayoutVars>
          <dgm:chMax val="0"/>
          <dgm:chPref val="0"/>
          <dgm:bulletEnabled val="1"/>
        </dgm:presLayoutVars>
      </dgm:prSet>
      <dgm:spPr/>
      <dgm:t>
        <a:bodyPr/>
        <a:lstStyle/>
        <a:p>
          <a:endParaRPr lang="en-US"/>
        </a:p>
      </dgm:t>
    </dgm:pt>
    <dgm:pt modelId="{5BD961AD-EA09-43C6-A502-DD241ABF5A7D}" type="pres">
      <dgm:prSet presAssocID="{8BA8C396-A61D-4D2D-A092-2610C4BAD4CF}" presName="parSh" presStyleLbl="node1" presStyleIdx="0" presStyleCnt="1"/>
      <dgm:spPr/>
      <dgm:t>
        <a:bodyPr/>
        <a:lstStyle/>
        <a:p>
          <a:endParaRPr lang="en-US"/>
        </a:p>
      </dgm:t>
    </dgm:pt>
    <dgm:pt modelId="{3D6D3DDE-7058-4586-AC44-E25689FDFE16}" type="pres">
      <dgm:prSet presAssocID="{8BA8C396-A61D-4D2D-A092-2610C4BAD4CF}" presName="desTx" presStyleLbl="fgAcc1" presStyleIdx="0" presStyleCnt="1">
        <dgm:presLayoutVars>
          <dgm:bulletEnabled val="1"/>
        </dgm:presLayoutVars>
      </dgm:prSet>
      <dgm:spPr/>
      <dgm:t>
        <a:bodyPr/>
        <a:lstStyle/>
        <a:p>
          <a:endParaRPr lang="en-US"/>
        </a:p>
      </dgm:t>
    </dgm:pt>
  </dgm:ptLst>
  <dgm:cxnLst>
    <dgm:cxn modelId="{B1E51922-6239-46D6-9110-9D5E66EA31CE}" type="presOf" srcId="{8BA8C396-A61D-4D2D-A092-2610C4BAD4CF}" destId="{E9DF45C7-47F6-434E-AE58-4065F71D683E}" srcOrd="0" destOrd="0" presId="urn:microsoft.com/office/officeart/2005/8/layout/process3"/>
    <dgm:cxn modelId="{DBA5EABD-81D2-4A11-87F0-D67E2FF26251}" srcId="{8BA8C396-A61D-4D2D-A092-2610C4BAD4CF}" destId="{12D595F3-F3E9-4EF3-A7E8-F6F0429E871E}" srcOrd="0" destOrd="0" parTransId="{92B4E646-C56F-4F47-9423-014ADEB9B3F1}" sibTransId="{BBE7D920-1C29-4768-9FBE-1824D06A609E}"/>
    <dgm:cxn modelId="{D214EC3C-D100-4866-BE9A-0A727ABB2770}" type="presOf" srcId="{88F3F901-050D-47ED-8CCF-D3A50FD53FE5}" destId="{3D6D3DDE-7058-4586-AC44-E25689FDFE16}" srcOrd="0" destOrd="3" presId="urn:microsoft.com/office/officeart/2005/8/layout/process3"/>
    <dgm:cxn modelId="{CC0A5D6F-7335-4577-9832-E4ED128A6537}" type="presOf" srcId="{0D64A18A-529D-48BC-8AA4-CA2812BC3DF6}" destId="{3D6D3DDE-7058-4586-AC44-E25689FDFE16}" srcOrd="0" destOrd="1" presId="urn:microsoft.com/office/officeart/2005/8/layout/process3"/>
    <dgm:cxn modelId="{0A6A1158-53C9-4508-875E-C7CC3A931420}" type="presOf" srcId="{7C987486-217D-4338-831D-FB33146F83B6}" destId="{3D6D3DDE-7058-4586-AC44-E25689FDFE16}" srcOrd="0" destOrd="2" presId="urn:microsoft.com/office/officeart/2005/8/layout/process3"/>
    <dgm:cxn modelId="{0F7F201F-4502-4844-8440-5EFB8832F00E}" srcId="{7A1AF799-28B6-4AF3-92F6-D5E5B60B69AD}" destId="{8BA8C396-A61D-4D2D-A092-2610C4BAD4CF}" srcOrd="0" destOrd="0" parTransId="{84E7334A-4C14-42B7-9B63-6202DF0EACBC}" sibTransId="{EED655B5-5721-4BAF-93C9-C1E370B65D7D}"/>
    <dgm:cxn modelId="{382C7685-5485-4BA3-AE35-F61FC1D79026}" srcId="{8BA8C396-A61D-4D2D-A092-2610C4BAD4CF}" destId="{88F3F901-050D-47ED-8CCF-D3A50FD53FE5}" srcOrd="3" destOrd="0" parTransId="{FC15A0F2-FF99-4F9F-8115-4031250C3C93}" sibTransId="{24A3557D-B245-42FD-997F-F67383DF9A94}"/>
    <dgm:cxn modelId="{CBBE2814-E207-4796-B702-64E58B0E8B61}" srcId="{8BA8C396-A61D-4D2D-A092-2610C4BAD4CF}" destId="{0D64A18A-529D-48BC-8AA4-CA2812BC3DF6}" srcOrd="1" destOrd="0" parTransId="{383B1B0F-DDA8-4827-B4CB-E8E819954D32}" sibTransId="{DF6B96E3-C00F-4A66-9A05-1200233FE8E8}"/>
    <dgm:cxn modelId="{CB8B80BA-C06F-451A-A5DA-012528F2366F}" type="presOf" srcId="{8BA8C396-A61D-4D2D-A092-2610C4BAD4CF}" destId="{5BD961AD-EA09-43C6-A502-DD241ABF5A7D}" srcOrd="1" destOrd="0" presId="urn:microsoft.com/office/officeart/2005/8/layout/process3"/>
    <dgm:cxn modelId="{72441E00-0847-43D2-9C4E-A148496FDF2C}" srcId="{8BA8C396-A61D-4D2D-A092-2610C4BAD4CF}" destId="{7C987486-217D-4338-831D-FB33146F83B6}" srcOrd="2" destOrd="0" parTransId="{DE4CC3E9-0CF1-426F-9CA5-E66CAEA02626}" sibTransId="{EB106DE9-CE7E-4B1F-9D12-2DA9EF49F0EC}"/>
    <dgm:cxn modelId="{A22FCE89-A6C9-4327-B008-F5A34DB8F393}" type="presOf" srcId="{7A1AF799-28B6-4AF3-92F6-D5E5B60B69AD}" destId="{3A1031AD-D6B4-404D-AFD7-48BBA75ABD19}" srcOrd="0" destOrd="0" presId="urn:microsoft.com/office/officeart/2005/8/layout/process3"/>
    <dgm:cxn modelId="{465AB1A6-AF5A-42D7-B4A2-BB35020264B6}" type="presOf" srcId="{12D595F3-F3E9-4EF3-A7E8-F6F0429E871E}" destId="{3D6D3DDE-7058-4586-AC44-E25689FDFE16}" srcOrd="0" destOrd="0" presId="urn:microsoft.com/office/officeart/2005/8/layout/process3"/>
    <dgm:cxn modelId="{AF9AADB6-00AB-474E-B95F-2A2B16826DD0}" type="presParOf" srcId="{3A1031AD-D6B4-404D-AFD7-48BBA75ABD19}" destId="{8AFCA286-EA6D-4F41-855B-1441714402F1}" srcOrd="0" destOrd="0" presId="urn:microsoft.com/office/officeart/2005/8/layout/process3"/>
    <dgm:cxn modelId="{8C39750C-5672-425A-A550-8586FC5AB584}" type="presParOf" srcId="{8AFCA286-EA6D-4F41-855B-1441714402F1}" destId="{E9DF45C7-47F6-434E-AE58-4065F71D683E}" srcOrd="0" destOrd="0" presId="urn:microsoft.com/office/officeart/2005/8/layout/process3"/>
    <dgm:cxn modelId="{81EDD29F-B647-4E30-8A20-D56889FE2B4B}" type="presParOf" srcId="{8AFCA286-EA6D-4F41-855B-1441714402F1}" destId="{5BD961AD-EA09-43C6-A502-DD241ABF5A7D}" srcOrd="1" destOrd="0" presId="urn:microsoft.com/office/officeart/2005/8/layout/process3"/>
    <dgm:cxn modelId="{65BE8F64-50A2-44B7-9533-2778C24D58CA}" type="presParOf" srcId="{8AFCA286-EA6D-4F41-855B-1441714402F1}" destId="{3D6D3DDE-7058-4586-AC44-E25689FDFE1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27CF7A6-A9A9-40DC-9220-A67919A8449C}" type="doc">
      <dgm:prSet loTypeId="urn:microsoft.com/office/officeart/2005/8/layout/vList2" loCatId="list" qsTypeId="urn:microsoft.com/office/officeart/2005/8/quickstyle/3d2" qsCatId="3D" csTypeId="urn:microsoft.com/office/officeart/2005/8/colors/accent0_3" csCatId="mainScheme" phldr="1"/>
      <dgm:spPr/>
      <dgm:t>
        <a:bodyPr/>
        <a:lstStyle/>
        <a:p>
          <a:endParaRPr lang="en-US"/>
        </a:p>
      </dgm:t>
    </dgm:pt>
    <dgm:pt modelId="{9BA43ECC-26B7-4CF5-A0B6-D3992A26CC7C}">
      <dgm:prSet/>
      <dgm:spPr/>
      <dgm:t>
        <a:bodyPr/>
        <a:lstStyle/>
        <a:p>
          <a:pPr algn="justLow" rtl="1"/>
          <a:r>
            <a:rPr lang="fa-IR" dirty="0" smtClean="0">
              <a:cs typeface="B Zar" pitchFamily="2" charset="-78"/>
            </a:rPr>
            <a:t>بیشتر بانک‌ها تغییر در ترکیب بدهی‌ها از سپرده‌های دیداری به سپرده‌های مدت‌دار هزینه‌زا و دیگر وجوه استقراضی را تجربه خواهند کرد.این روند پیامد سه واقعۀ زیر خواهد بود:</a:t>
          </a:r>
          <a:endParaRPr lang="en-US" dirty="0">
            <a:cs typeface="B Zar" pitchFamily="2" charset="-78"/>
          </a:endParaRPr>
        </a:p>
      </dgm:t>
    </dgm:pt>
    <dgm:pt modelId="{09E0360C-4EA1-4773-B92A-46D96FA4631B}" type="parTrans" cxnId="{845F9D29-29AF-4535-86C2-793646E7CE33}">
      <dgm:prSet/>
      <dgm:spPr/>
      <dgm:t>
        <a:bodyPr/>
        <a:lstStyle/>
        <a:p>
          <a:endParaRPr lang="en-US">
            <a:cs typeface="B Zar" pitchFamily="2" charset="-78"/>
          </a:endParaRPr>
        </a:p>
      </dgm:t>
    </dgm:pt>
    <dgm:pt modelId="{92CCE314-48B2-48D7-A88B-A4E86ED31EA1}" type="sibTrans" cxnId="{845F9D29-29AF-4535-86C2-793646E7CE33}">
      <dgm:prSet/>
      <dgm:spPr/>
      <dgm:t>
        <a:bodyPr/>
        <a:lstStyle/>
        <a:p>
          <a:endParaRPr lang="en-US">
            <a:cs typeface="B Zar" pitchFamily="2" charset="-78"/>
          </a:endParaRPr>
        </a:p>
      </dgm:t>
    </dgm:pt>
    <dgm:pt modelId="{A8EE012A-F773-4D59-B64E-644BBB4FB529}">
      <dgm:prSet/>
      <dgm:spPr/>
      <dgm:t>
        <a:bodyPr/>
        <a:lstStyle/>
        <a:p>
          <a:pPr rtl="1"/>
          <a:r>
            <a:rPr lang="fa-IR" dirty="0" smtClean="0">
              <a:cs typeface="B Zar" pitchFamily="2" charset="-78"/>
            </a:rPr>
            <a:t>محیط متلاطم نرخ بهره؛</a:t>
          </a:r>
          <a:endParaRPr lang="en-US" dirty="0">
            <a:cs typeface="B Zar" pitchFamily="2" charset="-78"/>
          </a:endParaRPr>
        </a:p>
      </dgm:t>
    </dgm:pt>
    <dgm:pt modelId="{3E5BCF90-482F-4FDE-8575-8285BE84DF0B}" type="parTrans" cxnId="{A304A02E-3A8F-46DA-AE0F-C1F05CF8B265}">
      <dgm:prSet/>
      <dgm:spPr/>
      <dgm:t>
        <a:bodyPr/>
        <a:lstStyle/>
        <a:p>
          <a:endParaRPr lang="en-US">
            <a:cs typeface="B Zar" pitchFamily="2" charset="-78"/>
          </a:endParaRPr>
        </a:p>
      </dgm:t>
    </dgm:pt>
    <dgm:pt modelId="{4DCC2B5E-3E61-40B1-BEC9-B1FC78D8AD43}" type="sibTrans" cxnId="{A304A02E-3A8F-46DA-AE0F-C1F05CF8B265}">
      <dgm:prSet/>
      <dgm:spPr/>
      <dgm:t>
        <a:bodyPr/>
        <a:lstStyle/>
        <a:p>
          <a:endParaRPr lang="en-US">
            <a:cs typeface="B Zar" pitchFamily="2" charset="-78"/>
          </a:endParaRPr>
        </a:p>
      </dgm:t>
    </dgm:pt>
    <dgm:pt modelId="{2ED549E0-1B78-4DE8-B4F8-C0E546C1CBC2}">
      <dgm:prSet/>
      <dgm:spPr/>
      <dgm:t>
        <a:bodyPr/>
        <a:lstStyle/>
        <a:p>
          <a:pPr rtl="1"/>
          <a:r>
            <a:rPr lang="fa-IR" dirty="0" smtClean="0">
              <a:cs typeface="B Zar" pitchFamily="2" charset="-78"/>
            </a:rPr>
            <a:t>ایجاد سپرده‌های جدید و محصولات بازار پول؛</a:t>
          </a:r>
          <a:endParaRPr lang="en-US" dirty="0">
            <a:cs typeface="B Zar" pitchFamily="2" charset="-78"/>
          </a:endParaRPr>
        </a:p>
      </dgm:t>
    </dgm:pt>
    <dgm:pt modelId="{DBB73DBA-A2D9-48B7-8985-27F82910A34F}" type="parTrans" cxnId="{8FC8FBB9-C2C1-4F22-83CD-CFE7F4B6AC72}">
      <dgm:prSet/>
      <dgm:spPr/>
      <dgm:t>
        <a:bodyPr/>
        <a:lstStyle/>
        <a:p>
          <a:endParaRPr lang="en-US">
            <a:cs typeface="B Zar" pitchFamily="2" charset="-78"/>
          </a:endParaRPr>
        </a:p>
      </dgm:t>
    </dgm:pt>
    <dgm:pt modelId="{271EE317-C785-4D6A-978D-7A25801CC153}" type="sibTrans" cxnId="{8FC8FBB9-C2C1-4F22-83CD-CFE7F4B6AC72}">
      <dgm:prSet/>
      <dgm:spPr/>
      <dgm:t>
        <a:bodyPr/>
        <a:lstStyle/>
        <a:p>
          <a:endParaRPr lang="en-US">
            <a:cs typeface="B Zar" pitchFamily="2" charset="-78"/>
          </a:endParaRPr>
        </a:p>
      </dgm:t>
    </dgm:pt>
    <dgm:pt modelId="{E795A581-7E3A-4C21-B726-E7F6146598C0}">
      <dgm:prSet/>
      <dgm:spPr/>
      <dgm:t>
        <a:bodyPr/>
        <a:lstStyle/>
        <a:p>
          <a:pPr rtl="1"/>
          <a:r>
            <a:rPr lang="fa-IR" dirty="0" smtClean="0">
              <a:cs typeface="B Zar" pitchFamily="2" charset="-78"/>
            </a:rPr>
            <a:t>رقابت بازار سرمایه</a:t>
          </a:r>
          <a:endParaRPr lang="en-US" dirty="0">
            <a:cs typeface="B Zar" pitchFamily="2" charset="-78"/>
          </a:endParaRPr>
        </a:p>
      </dgm:t>
    </dgm:pt>
    <dgm:pt modelId="{EBB42D8C-1BA6-44A2-85EE-66A25FBF9C3A}" type="parTrans" cxnId="{B13B35C2-1DB6-4BDD-9517-351BE4F3BD57}">
      <dgm:prSet/>
      <dgm:spPr/>
      <dgm:t>
        <a:bodyPr/>
        <a:lstStyle/>
        <a:p>
          <a:endParaRPr lang="en-US">
            <a:cs typeface="B Zar" pitchFamily="2" charset="-78"/>
          </a:endParaRPr>
        </a:p>
      </dgm:t>
    </dgm:pt>
    <dgm:pt modelId="{8685054B-3370-4FEE-B5B3-5CFD797B6A3C}" type="sibTrans" cxnId="{B13B35C2-1DB6-4BDD-9517-351BE4F3BD57}">
      <dgm:prSet/>
      <dgm:spPr/>
      <dgm:t>
        <a:bodyPr/>
        <a:lstStyle/>
        <a:p>
          <a:endParaRPr lang="en-US">
            <a:cs typeface="B Zar" pitchFamily="2" charset="-78"/>
          </a:endParaRPr>
        </a:p>
      </dgm:t>
    </dgm:pt>
    <dgm:pt modelId="{DA76A471-65BD-424A-B3F3-49D059E3D8A9}" type="pres">
      <dgm:prSet presAssocID="{527CF7A6-A9A9-40DC-9220-A67919A8449C}" presName="linear" presStyleCnt="0">
        <dgm:presLayoutVars>
          <dgm:animLvl val="lvl"/>
          <dgm:resizeHandles val="exact"/>
        </dgm:presLayoutVars>
      </dgm:prSet>
      <dgm:spPr/>
      <dgm:t>
        <a:bodyPr/>
        <a:lstStyle/>
        <a:p>
          <a:endParaRPr lang="en-US"/>
        </a:p>
      </dgm:t>
    </dgm:pt>
    <dgm:pt modelId="{B96D990E-9C27-466D-8970-D3ABC5195519}" type="pres">
      <dgm:prSet presAssocID="{9BA43ECC-26B7-4CF5-A0B6-D3992A26CC7C}" presName="parentText" presStyleLbl="node1" presStyleIdx="0" presStyleCnt="1">
        <dgm:presLayoutVars>
          <dgm:chMax val="0"/>
          <dgm:bulletEnabled val="1"/>
        </dgm:presLayoutVars>
      </dgm:prSet>
      <dgm:spPr/>
      <dgm:t>
        <a:bodyPr/>
        <a:lstStyle/>
        <a:p>
          <a:endParaRPr lang="en-US"/>
        </a:p>
      </dgm:t>
    </dgm:pt>
    <dgm:pt modelId="{24F71801-E9C0-4188-A5F3-25E28EC0C503}" type="pres">
      <dgm:prSet presAssocID="{9BA43ECC-26B7-4CF5-A0B6-D3992A26CC7C}" presName="childText" presStyleLbl="revTx" presStyleIdx="0" presStyleCnt="1">
        <dgm:presLayoutVars>
          <dgm:bulletEnabled val="1"/>
        </dgm:presLayoutVars>
      </dgm:prSet>
      <dgm:spPr/>
      <dgm:t>
        <a:bodyPr/>
        <a:lstStyle/>
        <a:p>
          <a:endParaRPr lang="en-US"/>
        </a:p>
      </dgm:t>
    </dgm:pt>
  </dgm:ptLst>
  <dgm:cxnLst>
    <dgm:cxn modelId="{ED5CCF89-F2DF-4302-B9FF-87EF98F4C4D9}" type="presOf" srcId="{9BA43ECC-26B7-4CF5-A0B6-D3992A26CC7C}" destId="{B96D990E-9C27-466D-8970-D3ABC5195519}" srcOrd="0" destOrd="0" presId="urn:microsoft.com/office/officeart/2005/8/layout/vList2"/>
    <dgm:cxn modelId="{B13B35C2-1DB6-4BDD-9517-351BE4F3BD57}" srcId="{9BA43ECC-26B7-4CF5-A0B6-D3992A26CC7C}" destId="{E795A581-7E3A-4C21-B726-E7F6146598C0}" srcOrd="2" destOrd="0" parTransId="{EBB42D8C-1BA6-44A2-85EE-66A25FBF9C3A}" sibTransId="{8685054B-3370-4FEE-B5B3-5CFD797B6A3C}"/>
    <dgm:cxn modelId="{7A4D59BD-3233-41B9-85AF-CD7360600C51}" type="presOf" srcId="{E795A581-7E3A-4C21-B726-E7F6146598C0}" destId="{24F71801-E9C0-4188-A5F3-25E28EC0C503}" srcOrd="0" destOrd="2" presId="urn:microsoft.com/office/officeart/2005/8/layout/vList2"/>
    <dgm:cxn modelId="{A304A02E-3A8F-46DA-AE0F-C1F05CF8B265}" srcId="{9BA43ECC-26B7-4CF5-A0B6-D3992A26CC7C}" destId="{A8EE012A-F773-4D59-B64E-644BBB4FB529}" srcOrd="0" destOrd="0" parTransId="{3E5BCF90-482F-4FDE-8575-8285BE84DF0B}" sibTransId="{4DCC2B5E-3E61-40B1-BEC9-B1FC78D8AD43}"/>
    <dgm:cxn modelId="{8FC8FBB9-C2C1-4F22-83CD-CFE7F4B6AC72}" srcId="{9BA43ECC-26B7-4CF5-A0B6-D3992A26CC7C}" destId="{2ED549E0-1B78-4DE8-B4F8-C0E546C1CBC2}" srcOrd="1" destOrd="0" parTransId="{DBB73DBA-A2D9-48B7-8985-27F82910A34F}" sibTransId="{271EE317-C785-4D6A-978D-7A25801CC153}"/>
    <dgm:cxn modelId="{845F9D29-29AF-4535-86C2-793646E7CE33}" srcId="{527CF7A6-A9A9-40DC-9220-A67919A8449C}" destId="{9BA43ECC-26B7-4CF5-A0B6-D3992A26CC7C}" srcOrd="0" destOrd="0" parTransId="{09E0360C-4EA1-4773-B92A-46D96FA4631B}" sibTransId="{92CCE314-48B2-48D7-A88B-A4E86ED31EA1}"/>
    <dgm:cxn modelId="{232B6F8C-13F1-436B-BFF5-9702535BF4D8}" type="presOf" srcId="{2ED549E0-1B78-4DE8-B4F8-C0E546C1CBC2}" destId="{24F71801-E9C0-4188-A5F3-25E28EC0C503}" srcOrd="0" destOrd="1" presId="urn:microsoft.com/office/officeart/2005/8/layout/vList2"/>
    <dgm:cxn modelId="{7C63612C-424C-4879-82B2-8CCE211DE72C}" type="presOf" srcId="{A8EE012A-F773-4D59-B64E-644BBB4FB529}" destId="{24F71801-E9C0-4188-A5F3-25E28EC0C503}" srcOrd="0" destOrd="0" presId="urn:microsoft.com/office/officeart/2005/8/layout/vList2"/>
    <dgm:cxn modelId="{3419E42A-5C20-47BA-9B8E-6B535DBBEEEF}" type="presOf" srcId="{527CF7A6-A9A9-40DC-9220-A67919A8449C}" destId="{DA76A471-65BD-424A-B3F3-49D059E3D8A9}" srcOrd="0" destOrd="0" presId="urn:microsoft.com/office/officeart/2005/8/layout/vList2"/>
    <dgm:cxn modelId="{14F32A73-F457-401F-B5D6-4DDC566C4F7B}" type="presParOf" srcId="{DA76A471-65BD-424A-B3F3-49D059E3D8A9}" destId="{B96D990E-9C27-466D-8970-D3ABC5195519}" srcOrd="0" destOrd="0" presId="urn:microsoft.com/office/officeart/2005/8/layout/vList2"/>
    <dgm:cxn modelId="{F7B3144C-FB52-4D59-813D-7CAC2C1B91B6}" type="presParOf" srcId="{DA76A471-65BD-424A-B3F3-49D059E3D8A9}" destId="{24F71801-E9C0-4188-A5F3-25E28EC0C50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8AA584E-2A5C-444F-BF8C-6D2EC3183B08}" type="doc">
      <dgm:prSet loTypeId="urn:microsoft.com/office/officeart/2005/8/layout/process3" loCatId="process" qsTypeId="urn:microsoft.com/office/officeart/2005/8/quickstyle/3d2" qsCatId="3D" csTypeId="urn:microsoft.com/office/officeart/2005/8/colors/accent2_1" csCatId="accent2"/>
      <dgm:spPr/>
      <dgm:t>
        <a:bodyPr/>
        <a:lstStyle/>
        <a:p>
          <a:endParaRPr lang="en-US"/>
        </a:p>
      </dgm:t>
    </dgm:pt>
    <dgm:pt modelId="{88A01CE7-3660-4D35-A5C7-FC052D3114E5}">
      <dgm:prSet/>
      <dgm:spPr/>
      <dgm:t>
        <a:bodyPr/>
        <a:lstStyle/>
        <a:p>
          <a:pPr algn="ctr" rtl="1"/>
          <a:r>
            <a:rPr lang="fa-IR" b="1" dirty="0" smtClean="0">
              <a:cs typeface="B Titr" pitchFamily="2" charset="-78"/>
            </a:rPr>
            <a:t>گرایش به درآمدهای کارمزدمحور</a:t>
          </a:r>
          <a:endParaRPr lang="fa-IR" dirty="0">
            <a:cs typeface="B Titr" pitchFamily="2" charset="-78"/>
          </a:endParaRPr>
        </a:p>
      </dgm:t>
    </dgm:pt>
    <dgm:pt modelId="{18BCA2EF-D9D4-4860-8C71-A58E98FF5B69}" type="parTrans" cxnId="{F10E0015-9AFC-4A43-B960-EBA2BAD40521}">
      <dgm:prSet/>
      <dgm:spPr/>
      <dgm:t>
        <a:bodyPr/>
        <a:lstStyle/>
        <a:p>
          <a:pPr algn="justLow"/>
          <a:endParaRPr lang="en-US">
            <a:cs typeface="B Zar" pitchFamily="2" charset="-78"/>
          </a:endParaRPr>
        </a:p>
      </dgm:t>
    </dgm:pt>
    <dgm:pt modelId="{85E6CC71-3038-4205-9C14-E26D00E3774F}" type="sibTrans" cxnId="{F10E0015-9AFC-4A43-B960-EBA2BAD40521}">
      <dgm:prSet/>
      <dgm:spPr/>
      <dgm:t>
        <a:bodyPr/>
        <a:lstStyle/>
        <a:p>
          <a:pPr algn="justLow"/>
          <a:endParaRPr lang="en-US">
            <a:cs typeface="B Zar" pitchFamily="2" charset="-78"/>
          </a:endParaRPr>
        </a:p>
      </dgm:t>
    </dgm:pt>
    <dgm:pt modelId="{006F0F93-B955-4562-9468-639DDB7BFE9B}">
      <dgm:prSet/>
      <dgm:spPr/>
      <dgm:t>
        <a:bodyPr/>
        <a:lstStyle/>
        <a:p>
          <a:pPr algn="justLow" rtl="1"/>
          <a:r>
            <a:rPr lang="fa-IR" dirty="0" smtClean="0">
              <a:cs typeface="B Zar" pitchFamily="2" charset="-78"/>
            </a:rPr>
            <a:t>تشدید رقابت و افزایش هزینۀ وجوه بانک به‌وضوح درآمدهای سنتی بانک را کاهش داده است.</a:t>
          </a:r>
          <a:endParaRPr lang="en-US" dirty="0">
            <a:cs typeface="B Zar" pitchFamily="2" charset="-78"/>
          </a:endParaRPr>
        </a:p>
      </dgm:t>
    </dgm:pt>
    <dgm:pt modelId="{617733BF-58AF-4478-9A56-EFF4DDCEDC92}" type="parTrans" cxnId="{1EE13F17-6623-4AD5-9485-34BEFE051D21}">
      <dgm:prSet/>
      <dgm:spPr/>
      <dgm:t>
        <a:bodyPr/>
        <a:lstStyle/>
        <a:p>
          <a:pPr algn="justLow"/>
          <a:endParaRPr lang="en-US">
            <a:cs typeface="B Zar" pitchFamily="2" charset="-78"/>
          </a:endParaRPr>
        </a:p>
      </dgm:t>
    </dgm:pt>
    <dgm:pt modelId="{F1B63884-768C-454D-8E96-41111376BD40}" type="sibTrans" cxnId="{1EE13F17-6623-4AD5-9485-34BEFE051D21}">
      <dgm:prSet/>
      <dgm:spPr/>
      <dgm:t>
        <a:bodyPr/>
        <a:lstStyle/>
        <a:p>
          <a:pPr algn="justLow"/>
          <a:endParaRPr lang="en-US">
            <a:cs typeface="B Zar" pitchFamily="2" charset="-78"/>
          </a:endParaRPr>
        </a:p>
      </dgm:t>
    </dgm:pt>
    <dgm:pt modelId="{ADC37AEC-C254-469D-A937-4E36786A46B7}">
      <dgm:prSet/>
      <dgm:spPr/>
      <dgm:t>
        <a:bodyPr/>
        <a:lstStyle/>
        <a:p>
          <a:pPr algn="justLow" rtl="1"/>
          <a:r>
            <a:rPr lang="fa-IR" dirty="0" smtClean="0">
              <a:cs typeface="B Zar" pitchFamily="2" charset="-78"/>
            </a:rPr>
            <a:t>این امر به کاهش نسبت سرمایه و افزایش نسبت‌های اهرمی در بانک‌ها انجامیده است.</a:t>
          </a:r>
          <a:endParaRPr lang="en-US" dirty="0">
            <a:cs typeface="B Zar" pitchFamily="2" charset="-78"/>
          </a:endParaRPr>
        </a:p>
      </dgm:t>
    </dgm:pt>
    <dgm:pt modelId="{497B4E4D-6D93-4741-BD42-1A1952850E6C}" type="parTrans" cxnId="{3BF75BEA-FA9F-4A97-A91C-97660CD42F94}">
      <dgm:prSet/>
      <dgm:spPr/>
      <dgm:t>
        <a:bodyPr/>
        <a:lstStyle/>
        <a:p>
          <a:pPr algn="justLow"/>
          <a:endParaRPr lang="en-US">
            <a:cs typeface="B Zar" pitchFamily="2" charset="-78"/>
          </a:endParaRPr>
        </a:p>
      </dgm:t>
    </dgm:pt>
    <dgm:pt modelId="{957CA53C-0E18-436D-B9C7-0308C7E9D921}" type="sibTrans" cxnId="{3BF75BEA-FA9F-4A97-A91C-97660CD42F94}">
      <dgm:prSet/>
      <dgm:spPr/>
      <dgm:t>
        <a:bodyPr/>
        <a:lstStyle/>
        <a:p>
          <a:pPr algn="justLow"/>
          <a:endParaRPr lang="en-US">
            <a:cs typeface="B Zar" pitchFamily="2" charset="-78"/>
          </a:endParaRPr>
        </a:p>
      </dgm:t>
    </dgm:pt>
    <dgm:pt modelId="{9EB783EB-0A93-4BBA-B935-435A0CD6D052}">
      <dgm:prSet/>
      <dgm:spPr/>
      <dgm:t>
        <a:bodyPr/>
        <a:lstStyle/>
        <a:p>
          <a:pPr algn="justLow" rtl="1"/>
          <a:r>
            <a:rPr lang="fa-IR" dirty="0" smtClean="0">
              <a:cs typeface="B Zar" pitchFamily="2" charset="-78"/>
            </a:rPr>
            <a:t>بنابراین هزینه‌های استقراض افزایش می‌یابد و بانک‌ها برای جبران هزینه‌های خود به درآمدهای کارمزدمحور گرایش می‌یابند. </a:t>
          </a:r>
          <a:endParaRPr lang="en-US" dirty="0">
            <a:cs typeface="B Zar" pitchFamily="2" charset="-78"/>
          </a:endParaRPr>
        </a:p>
      </dgm:t>
    </dgm:pt>
    <dgm:pt modelId="{2CEE492C-B6BB-4B49-B785-59FA2514B02A}" type="parTrans" cxnId="{51FCF46F-C93C-4FCB-96FD-03DB6A4CC519}">
      <dgm:prSet/>
      <dgm:spPr/>
      <dgm:t>
        <a:bodyPr/>
        <a:lstStyle/>
        <a:p>
          <a:pPr algn="justLow"/>
          <a:endParaRPr lang="en-US">
            <a:cs typeface="B Zar" pitchFamily="2" charset="-78"/>
          </a:endParaRPr>
        </a:p>
      </dgm:t>
    </dgm:pt>
    <dgm:pt modelId="{857ABE02-DFC5-4321-BB00-73F68883E7B5}" type="sibTrans" cxnId="{51FCF46F-C93C-4FCB-96FD-03DB6A4CC519}">
      <dgm:prSet/>
      <dgm:spPr/>
      <dgm:t>
        <a:bodyPr/>
        <a:lstStyle/>
        <a:p>
          <a:pPr algn="justLow"/>
          <a:endParaRPr lang="en-US">
            <a:cs typeface="B Zar" pitchFamily="2" charset="-78"/>
          </a:endParaRPr>
        </a:p>
      </dgm:t>
    </dgm:pt>
    <dgm:pt modelId="{10F59F78-34DC-4D5A-8769-962062A8D08D}" type="pres">
      <dgm:prSet presAssocID="{18AA584E-2A5C-444F-BF8C-6D2EC3183B08}" presName="linearFlow" presStyleCnt="0">
        <dgm:presLayoutVars>
          <dgm:dir/>
          <dgm:animLvl val="lvl"/>
          <dgm:resizeHandles val="exact"/>
        </dgm:presLayoutVars>
      </dgm:prSet>
      <dgm:spPr/>
      <dgm:t>
        <a:bodyPr/>
        <a:lstStyle/>
        <a:p>
          <a:endParaRPr lang="en-US"/>
        </a:p>
      </dgm:t>
    </dgm:pt>
    <dgm:pt modelId="{3503662F-C8BB-45BD-821E-1A5D8ABFA884}" type="pres">
      <dgm:prSet presAssocID="{88A01CE7-3660-4D35-A5C7-FC052D3114E5}" presName="composite" presStyleCnt="0"/>
      <dgm:spPr/>
    </dgm:pt>
    <dgm:pt modelId="{B2C282D7-2488-4019-81B7-C569D5D0D392}" type="pres">
      <dgm:prSet presAssocID="{88A01CE7-3660-4D35-A5C7-FC052D3114E5}" presName="parTx" presStyleLbl="node1" presStyleIdx="0" presStyleCnt="1">
        <dgm:presLayoutVars>
          <dgm:chMax val="0"/>
          <dgm:chPref val="0"/>
          <dgm:bulletEnabled val="1"/>
        </dgm:presLayoutVars>
      </dgm:prSet>
      <dgm:spPr/>
      <dgm:t>
        <a:bodyPr/>
        <a:lstStyle/>
        <a:p>
          <a:endParaRPr lang="en-US"/>
        </a:p>
      </dgm:t>
    </dgm:pt>
    <dgm:pt modelId="{6D59576D-F69E-4773-BA8A-580E13C11E74}" type="pres">
      <dgm:prSet presAssocID="{88A01CE7-3660-4D35-A5C7-FC052D3114E5}" presName="parSh" presStyleLbl="node1" presStyleIdx="0" presStyleCnt="1"/>
      <dgm:spPr/>
      <dgm:t>
        <a:bodyPr/>
        <a:lstStyle/>
        <a:p>
          <a:endParaRPr lang="en-US"/>
        </a:p>
      </dgm:t>
    </dgm:pt>
    <dgm:pt modelId="{A8372523-4CF1-4070-85EA-514C8AEFCBE7}" type="pres">
      <dgm:prSet presAssocID="{88A01CE7-3660-4D35-A5C7-FC052D3114E5}"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F10E0015-9AFC-4A43-B960-EBA2BAD40521}" srcId="{18AA584E-2A5C-444F-BF8C-6D2EC3183B08}" destId="{88A01CE7-3660-4D35-A5C7-FC052D3114E5}" srcOrd="0" destOrd="0" parTransId="{18BCA2EF-D9D4-4860-8C71-A58E98FF5B69}" sibTransId="{85E6CC71-3038-4205-9C14-E26D00E3774F}"/>
    <dgm:cxn modelId="{3BF75BEA-FA9F-4A97-A91C-97660CD42F94}" srcId="{88A01CE7-3660-4D35-A5C7-FC052D3114E5}" destId="{ADC37AEC-C254-469D-A937-4E36786A46B7}" srcOrd="1" destOrd="0" parTransId="{497B4E4D-6D93-4741-BD42-1A1952850E6C}" sibTransId="{957CA53C-0E18-436D-B9C7-0308C7E9D921}"/>
    <dgm:cxn modelId="{EBEBEBAB-77C0-44DA-BC4B-18BF79331960}" type="presOf" srcId="{006F0F93-B955-4562-9468-639DDB7BFE9B}" destId="{A8372523-4CF1-4070-85EA-514C8AEFCBE7}" srcOrd="0" destOrd="0" presId="urn:microsoft.com/office/officeart/2005/8/layout/process3"/>
    <dgm:cxn modelId="{1D327E56-D907-40BA-83B6-DA06A4A034B5}" type="presOf" srcId="{18AA584E-2A5C-444F-BF8C-6D2EC3183B08}" destId="{10F59F78-34DC-4D5A-8769-962062A8D08D}" srcOrd="0" destOrd="0" presId="urn:microsoft.com/office/officeart/2005/8/layout/process3"/>
    <dgm:cxn modelId="{7D41B497-F889-4148-9584-8DF2E77B7413}" type="presOf" srcId="{88A01CE7-3660-4D35-A5C7-FC052D3114E5}" destId="{B2C282D7-2488-4019-81B7-C569D5D0D392}" srcOrd="0" destOrd="0" presId="urn:microsoft.com/office/officeart/2005/8/layout/process3"/>
    <dgm:cxn modelId="{9E52E00E-2B98-43BC-A5FA-AB58F9A21DC1}" type="presOf" srcId="{ADC37AEC-C254-469D-A937-4E36786A46B7}" destId="{A8372523-4CF1-4070-85EA-514C8AEFCBE7}" srcOrd="0" destOrd="1" presId="urn:microsoft.com/office/officeart/2005/8/layout/process3"/>
    <dgm:cxn modelId="{D510238E-55BC-4926-BDD6-90D393B4B861}" type="presOf" srcId="{88A01CE7-3660-4D35-A5C7-FC052D3114E5}" destId="{6D59576D-F69E-4773-BA8A-580E13C11E74}" srcOrd="1" destOrd="0" presId="urn:microsoft.com/office/officeart/2005/8/layout/process3"/>
    <dgm:cxn modelId="{1EE13F17-6623-4AD5-9485-34BEFE051D21}" srcId="{88A01CE7-3660-4D35-A5C7-FC052D3114E5}" destId="{006F0F93-B955-4562-9468-639DDB7BFE9B}" srcOrd="0" destOrd="0" parTransId="{617733BF-58AF-4478-9A56-EFF4DDCEDC92}" sibTransId="{F1B63884-768C-454D-8E96-41111376BD40}"/>
    <dgm:cxn modelId="{51FCF46F-C93C-4FCB-96FD-03DB6A4CC519}" srcId="{88A01CE7-3660-4D35-A5C7-FC052D3114E5}" destId="{9EB783EB-0A93-4BBA-B935-435A0CD6D052}" srcOrd="2" destOrd="0" parTransId="{2CEE492C-B6BB-4B49-B785-59FA2514B02A}" sibTransId="{857ABE02-DFC5-4321-BB00-73F68883E7B5}"/>
    <dgm:cxn modelId="{1A78A3DF-EA64-4960-BEC5-8BD0197BA9BF}" type="presOf" srcId="{9EB783EB-0A93-4BBA-B935-435A0CD6D052}" destId="{A8372523-4CF1-4070-85EA-514C8AEFCBE7}" srcOrd="0" destOrd="2" presId="urn:microsoft.com/office/officeart/2005/8/layout/process3"/>
    <dgm:cxn modelId="{5418B933-7939-4BB5-A368-00A9871BE151}" type="presParOf" srcId="{10F59F78-34DC-4D5A-8769-962062A8D08D}" destId="{3503662F-C8BB-45BD-821E-1A5D8ABFA884}" srcOrd="0" destOrd="0" presId="urn:microsoft.com/office/officeart/2005/8/layout/process3"/>
    <dgm:cxn modelId="{BB1D654A-798D-4A51-BE2B-22867199A273}" type="presParOf" srcId="{3503662F-C8BB-45BD-821E-1A5D8ABFA884}" destId="{B2C282D7-2488-4019-81B7-C569D5D0D392}" srcOrd="0" destOrd="0" presId="urn:microsoft.com/office/officeart/2005/8/layout/process3"/>
    <dgm:cxn modelId="{6AAFD8D0-D1BE-4FD8-90A4-202F5310A200}" type="presParOf" srcId="{3503662F-C8BB-45BD-821E-1A5D8ABFA884}" destId="{6D59576D-F69E-4773-BA8A-580E13C11E74}" srcOrd="1" destOrd="0" presId="urn:microsoft.com/office/officeart/2005/8/layout/process3"/>
    <dgm:cxn modelId="{62701E48-84EC-4611-BE6E-546C33AD401A}" type="presParOf" srcId="{3503662F-C8BB-45BD-821E-1A5D8ABFA884}" destId="{A8372523-4CF1-4070-85EA-514C8AEFCBE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2F7496-0A91-4B9C-8892-E39BA83CB2E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1EE9DFC-1382-4457-9D2F-AA057C42340A}">
      <dgm:prSet/>
      <dgm:spPr/>
      <dgm:t>
        <a:bodyPr/>
        <a:lstStyle/>
        <a:p>
          <a:pPr algn="ctr" rtl="1"/>
          <a:r>
            <a:rPr lang="fa-IR" dirty="0" smtClean="0">
              <a:cs typeface="B Titr" pitchFamily="2" charset="-78"/>
            </a:rPr>
            <a:t>سیستم مدیریت ریسک نمی‌تواند</a:t>
          </a:r>
          <a:endParaRPr lang="en-US" dirty="0">
            <a:cs typeface="B Titr" pitchFamily="2" charset="-78"/>
          </a:endParaRPr>
        </a:p>
      </dgm:t>
    </dgm:pt>
    <dgm:pt modelId="{4718EC8B-C3BD-413B-ACCD-EBC141D838B8}" type="parTrans" cxnId="{9013106D-20D7-4E0C-BF80-6C0C4784C002}">
      <dgm:prSet/>
      <dgm:spPr/>
      <dgm:t>
        <a:bodyPr/>
        <a:lstStyle/>
        <a:p>
          <a:endParaRPr lang="en-US"/>
        </a:p>
      </dgm:t>
    </dgm:pt>
    <dgm:pt modelId="{433C3494-89F2-49DB-8F23-E6A08BEB743E}" type="sibTrans" cxnId="{9013106D-20D7-4E0C-BF80-6C0C4784C002}">
      <dgm:prSet/>
      <dgm:spPr/>
      <dgm:t>
        <a:bodyPr/>
        <a:lstStyle/>
        <a:p>
          <a:endParaRPr lang="en-US"/>
        </a:p>
      </dgm:t>
    </dgm:pt>
    <dgm:pt modelId="{94FD5E4B-503C-4891-820E-E6CCCA06C638}">
      <dgm:prSet/>
      <dgm:spPr/>
      <dgm:t>
        <a:bodyPr/>
        <a:lstStyle/>
        <a:p>
          <a:pPr rtl="1"/>
          <a:r>
            <a:rPr lang="fa-IR" spc="300" dirty="0" smtClean="0">
              <a:cs typeface="B Zar" pitchFamily="2" charset="-78"/>
            </a:rPr>
            <a:t>آینده را پیش‌بینی کند.</a:t>
          </a:r>
          <a:endParaRPr lang="en-US" spc="300" dirty="0">
            <a:cs typeface="B Zar" pitchFamily="2" charset="-78"/>
          </a:endParaRPr>
        </a:p>
      </dgm:t>
    </dgm:pt>
    <dgm:pt modelId="{2F37474B-C56D-4CB2-93BA-A432709ABABA}" type="parTrans" cxnId="{B91B25FB-B553-40B9-857E-2AEEA46CEE2C}">
      <dgm:prSet/>
      <dgm:spPr/>
      <dgm:t>
        <a:bodyPr/>
        <a:lstStyle/>
        <a:p>
          <a:endParaRPr lang="en-US"/>
        </a:p>
      </dgm:t>
    </dgm:pt>
    <dgm:pt modelId="{9828335F-B69C-4BE2-BE36-3B98BF997DE8}" type="sibTrans" cxnId="{B91B25FB-B553-40B9-857E-2AEEA46CEE2C}">
      <dgm:prSet/>
      <dgm:spPr/>
      <dgm:t>
        <a:bodyPr/>
        <a:lstStyle/>
        <a:p>
          <a:endParaRPr lang="en-US"/>
        </a:p>
      </dgm:t>
    </dgm:pt>
    <dgm:pt modelId="{98824AFF-8440-4405-B029-82BD0244BE35}">
      <dgm:prSet/>
      <dgm:spPr/>
      <dgm:t>
        <a:bodyPr/>
        <a:lstStyle/>
        <a:p>
          <a:pPr rtl="1"/>
          <a:r>
            <a:rPr lang="fa-IR" spc="300" dirty="0" smtClean="0">
              <a:cs typeface="B Zar" pitchFamily="2" charset="-78"/>
            </a:rPr>
            <a:t>فرصت‌های کسب‌وکار را شناسایی کند.</a:t>
          </a:r>
          <a:endParaRPr lang="en-US" spc="300" dirty="0">
            <a:cs typeface="B Zar" pitchFamily="2" charset="-78"/>
          </a:endParaRPr>
        </a:p>
      </dgm:t>
    </dgm:pt>
    <dgm:pt modelId="{23F1B9D6-5190-470F-B45F-B2C41936FADC}" type="parTrans" cxnId="{1B0E26FA-A82B-427A-8524-27665DC6B78C}">
      <dgm:prSet/>
      <dgm:spPr/>
      <dgm:t>
        <a:bodyPr/>
        <a:lstStyle/>
        <a:p>
          <a:endParaRPr lang="en-US"/>
        </a:p>
      </dgm:t>
    </dgm:pt>
    <dgm:pt modelId="{7D8A97E1-412E-4BD6-BC69-EE4AB387202E}" type="sibTrans" cxnId="{1B0E26FA-A82B-427A-8524-27665DC6B78C}">
      <dgm:prSet/>
      <dgm:spPr/>
      <dgm:t>
        <a:bodyPr/>
        <a:lstStyle/>
        <a:p>
          <a:endParaRPr lang="en-US"/>
        </a:p>
      </dgm:t>
    </dgm:pt>
    <dgm:pt modelId="{A0FA7BD5-1832-4863-A4A8-B90B869A371B}">
      <dgm:prSet/>
      <dgm:spPr/>
      <dgm:t>
        <a:bodyPr/>
        <a:lstStyle/>
        <a:p>
          <a:pPr rtl="1"/>
          <a:r>
            <a:rPr lang="fa-IR" spc="300" dirty="0" smtClean="0">
              <a:cs typeface="B Zar" pitchFamily="2" charset="-78"/>
            </a:rPr>
            <a:t>همیشه درست باشد.</a:t>
          </a:r>
          <a:endParaRPr lang="en-US" spc="300" dirty="0">
            <a:cs typeface="B Zar" pitchFamily="2" charset="-78"/>
          </a:endParaRPr>
        </a:p>
      </dgm:t>
    </dgm:pt>
    <dgm:pt modelId="{7677E247-DF5A-422E-9BCB-571394E31134}" type="parTrans" cxnId="{564BE1AA-B5D2-4B73-A6EE-7DC1CC5F043E}">
      <dgm:prSet/>
      <dgm:spPr/>
      <dgm:t>
        <a:bodyPr/>
        <a:lstStyle/>
        <a:p>
          <a:endParaRPr lang="en-US"/>
        </a:p>
      </dgm:t>
    </dgm:pt>
    <dgm:pt modelId="{DCE915DC-5312-4EFE-AA0D-23FEA7083CDA}" type="sibTrans" cxnId="{564BE1AA-B5D2-4B73-A6EE-7DC1CC5F043E}">
      <dgm:prSet/>
      <dgm:spPr/>
      <dgm:t>
        <a:bodyPr/>
        <a:lstStyle/>
        <a:p>
          <a:endParaRPr lang="en-US"/>
        </a:p>
      </dgm:t>
    </dgm:pt>
    <dgm:pt modelId="{28072008-693C-4134-935D-16A2662A8BAB}">
      <dgm:prSet/>
      <dgm:spPr/>
      <dgm:t>
        <a:bodyPr/>
        <a:lstStyle/>
        <a:p>
          <a:pPr algn="ctr" rtl="1"/>
          <a:r>
            <a:rPr lang="fa-IR" dirty="0" smtClean="0">
              <a:cs typeface="B Titr" pitchFamily="2" charset="-78"/>
            </a:rPr>
            <a:t>سیستم مدیریت ریسک می‌تواند</a:t>
          </a:r>
          <a:endParaRPr lang="en-US" dirty="0">
            <a:cs typeface="B Titr" pitchFamily="2" charset="-78"/>
          </a:endParaRPr>
        </a:p>
      </dgm:t>
    </dgm:pt>
    <dgm:pt modelId="{0742FE95-58A1-4E2C-8A36-FAD2FDC8F10F}" type="parTrans" cxnId="{5D6DF9D5-9601-4B57-8B2F-66A26B60F966}">
      <dgm:prSet/>
      <dgm:spPr/>
      <dgm:t>
        <a:bodyPr/>
        <a:lstStyle/>
        <a:p>
          <a:endParaRPr lang="en-US"/>
        </a:p>
      </dgm:t>
    </dgm:pt>
    <dgm:pt modelId="{A74F95C6-C94A-4C68-B3F5-D00A02D9428A}" type="sibTrans" cxnId="{5D6DF9D5-9601-4B57-8B2F-66A26B60F966}">
      <dgm:prSet/>
      <dgm:spPr/>
      <dgm:t>
        <a:bodyPr/>
        <a:lstStyle/>
        <a:p>
          <a:endParaRPr lang="en-US"/>
        </a:p>
      </dgm:t>
    </dgm:pt>
    <dgm:pt modelId="{C645BD6D-09D6-49ED-98A8-A5A5409EAFAC}">
      <dgm:prSet/>
      <dgm:spPr/>
      <dgm:t>
        <a:bodyPr/>
        <a:lstStyle/>
        <a:p>
          <a:pPr rtl="1"/>
          <a:r>
            <a:rPr lang="fa-IR" spc="300" dirty="0" smtClean="0">
              <a:cs typeface="B Zar" pitchFamily="2" charset="-78"/>
            </a:rPr>
            <a:t>زیان‌ها را مشروط بر رخداد حوادث پیش‌بینی کند.</a:t>
          </a:r>
          <a:endParaRPr lang="en-US" spc="300" dirty="0">
            <a:cs typeface="B Zar" pitchFamily="2" charset="-78"/>
          </a:endParaRPr>
        </a:p>
      </dgm:t>
    </dgm:pt>
    <dgm:pt modelId="{E4C63FCA-F745-4944-AAC2-356C2919B026}" type="parTrans" cxnId="{6EBE7C8F-8C68-4F80-89E4-415F5CC0C143}">
      <dgm:prSet/>
      <dgm:spPr/>
      <dgm:t>
        <a:bodyPr/>
        <a:lstStyle/>
        <a:p>
          <a:endParaRPr lang="en-US"/>
        </a:p>
      </dgm:t>
    </dgm:pt>
    <dgm:pt modelId="{E4A436DE-C527-441B-9FD8-1AAF0834A032}" type="sibTrans" cxnId="{6EBE7C8F-8C68-4F80-89E4-415F5CC0C143}">
      <dgm:prSet/>
      <dgm:spPr/>
      <dgm:t>
        <a:bodyPr/>
        <a:lstStyle/>
        <a:p>
          <a:endParaRPr lang="en-US"/>
        </a:p>
      </dgm:t>
    </dgm:pt>
    <dgm:pt modelId="{258D4761-1371-43D4-AE54-676D6D74EDF8}">
      <dgm:prSet/>
      <dgm:spPr/>
      <dgm:t>
        <a:bodyPr/>
        <a:lstStyle/>
        <a:p>
          <a:pPr rtl="1"/>
          <a:r>
            <a:rPr lang="fa-IR" spc="300" dirty="0" smtClean="0">
              <a:cs typeface="B Zar" pitchFamily="2" charset="-78"/>
            </a:rPr>
            <a:t>خطرناک‌ترین سناریوها را شناسایی کند.</a:t>
          </a:r>
          <a:endParaRPr lang="en-US" spc="300" dirty="0">
            <a:cs typeface="B Zar" pitchFamily="2" charset="-78"/>
          </a:endParaRPr>
        </a:p>
      </dgm:t>
    </dgm:pt>
    <dgm:pt modelId="{A60863F4-BD8C-4172-96A6-BE4301DD5191}" type="parTrans" cxnId="{55DF602B-B42C-41EC-A7A1-80F9B00D9811}">
      <dgm:prSet/>
      <dgm:spPr/>
      <dgm:t>
        <a:bodyPr/>
        <a:lstStyle/>
        <a:p>
          <a:endParaRPr lang="en-US"/>
        </a:p>
      </dgm:t>
    </dgm:pt>
    <dgm:pt modelId="{7791A415-8364-47F6-97A1-37D9C9CF5B54}" type="sibTrans" cxnId="{55DF602B-B42C-41EC-A7A1-80F9B00D9811}">
      <dgm:prSet/>
      <dgm:spPr/>
      <dgm:t>
        <a:bodyPr/>
        <a:lstStyle/>
        <a:p>
          <a:endParaRPr lang="en-US"/>
        </a:p>
      </dgm:t>
    </dgm:pt>
    <dgm:pt modelId="{AD5F5A36-D469-4938-97D9-DC8E2157356E}">
      <dgm:prSet/>
      <dgm:spPr/>
      <dgm:t>
        <a:bodyPr/>
        <a:lstStyle/>
        <a:p>
          <a:pPr rtl="1"/>
          <a:r>
            <a:rPr lang="fa-IR" spc="300" dirty="0" smtClean="0">
              <a:cs typeface="B Zar" pitchFamily="2" charset="-78"/>
            </a:rPr>
            <a:t>در مورد تغییر نمای ریسک توصیه‌هایی ‌کند.</a:t>
          </a:r>
          <a:endParaRPr lang="en-US" spc="300" dirty="0">
            <a:cs typeface="B Zar" pitchFamily="2" charset="-78"/>
          </a:endParaRPr>
        </a:p>
      </dgm:t>
    </dgm:pt>
    <dgm:pt modelId="{935E79E4-85E5-4761-8E84-3072574565BB}" type="parTrans" cxnId="{111D92CD-D67D-46AD-B868-D07A68E086FD}">
      <dgm:prSet/>
      <dgm:spPr/>
      <dgm:t>
        <a:bodyPr/>
        <a:lstStyle/>
        <a:p>
          <a:endParaRPr lang="en-US"/>
        </a:p>
      </dgm:t>
    </dgm:pt>
    <dgm:pt modelId="{3C9E354E-D28B-46BE-B0D7-517DBBDD0E60}" type="sibTrans" cxnId="{111D92CD-D67D-46AD-B868-D07A68E086FD}">
      <dgm:prSet/>
      <dgm:spPr/>
      <dgm:t>
        <a:bodyPr/>
        <a:lstStyle/>
        <a:p>
          <a:endParaRPr lang="en-US"/>
        </a:p>
      </dgm:t>
    </dgm:pt>
    <dgm:pt modelId="{EEBC31F1-D75E-4F55-877B-DA5CE782C61B}" type="pres">
      <dgm:prSet presAssocID="{D02F7496-0A91-4B9C-8892-E39BA83CB2EC}" presName="linear" presStyleCnt="0">
        <dgm:presLayoutVars>
          <dgm:dir/>
          <dgm:animLvl val="lvl"/>
          <dgm:resizeHandles val="exact"/>
        </dgm:presLayoutVars>
      </dgm:prSet>
      <dgm:spPr/>
      <dgm:t>
        <a:bodyPr/>
        <a:lstStyle/>
        <a:p>
          <a:endParaRPr lang="en-US"/>
        </a:p>
      </dgm:t>
    </dgm:pt>
    <dgm:pt modelId="{4AA6234B-7A25-44DB-A1FB-9C5CC23D032A}" type="pres">
      <dgm:prSet presAssocID="{D1EE9DFC-1382-4457-9D2F-AA057C42340A}" presName="parentLin" presStyleCnt="0"/>
      <dgm:spPr/>
    </dgm:pt>
    <dgm:pt modelId="{DAC0D32C-87C9-40F8-81D9-60DC259308D9}" type="pres">
      <dgm:prSet presAssocID="{D1EE9DFC-1382-4457-9D2F-AA057C42340A}" presName="parentLeftMargin" presStyleLbl="node1" presStyleIdx="0" presStyleCnt="2"/>
      <dgm:spPr/>
      <dgm:t>
        <a:bodyPr/>
        <a:lstStyle/>
        <a:p>
          <a:endParaRPr lang="en-US"/>
        </a:p>
      </dgm:t>
    </dgm:pt>
    <dgm:pt modelId="{743B38EB-9E9F-478D-B26E-F69595DDBB82}" type="pres">
      <dgm:prSet presAssocID="{D1EE9DFC-1382-4457-9D2F-AA057C42340A}" presName="parentText" presStyleLbl="node1" presStyleIdx="0" presStyleCnt="2">
        <dgm:presLayoutVars>
          <dgm:chMax val="0"/>
          <dgm:bulletEnabled val="1"/>
        </dgm:presLayoutVars>
      </dgm:prSet>
      <dgm:spPr/>
      <dgm:t>
        <a:bodyPr/>
        <a:lstStyle/>
        <a:p>
          <a:endParaRPr lang="en-US"/>
        </a:p>
      </dgm:t>
    </dgm:pt>
    <dgm:pt modelId="{9D550120-434B-47E2-96B8-FB39EBF64DEE}" type="pres">
      <dgm:prSet presAssocID="{D1EE9DFC-1382-4457-9D2F-AA057C42340A}" presName="negativeSpace" presStyleCnt="0"/>
      <dgm:spPr/>
    </dgm:pt>
    <dgm:pt modelId="{57B288D5-4DD6-4014-B8FD-0618FF064A11}" type="pres">
      <dgm:prSet presAssocID="{D1EE9DFC-1382-4457-9D2F-AA057C42340A}" presName="childText" presStyleLbl="conFgAcc1" presStyleIdx="0" presStyleCnt="2">
        <dgm:presLayoutVars>
          <dgm:bulletEnabled val="1"/>
        </dgm:presLayoutVars>
      </dgm:prSet>
      <dgm:spPr/>
      <dgm:t>
        <a:bodyPr/>
        <a:lstStyle/>
        <a:p>
          <a:endParaRPr lang="en-US"/>
        </a:p>
      </dgm:t>
    </dgm:pt>
    <dgm:pt modelId="{687ED526-98E2-4AAE-871A-E601B90BB78A}" type="pres">
      <dgm:prSet presAssocID="{433C3494-89F2-49DB-8F23-E6A08BEB743E}" presName="spaceBetweenRectangles" presStyleCnt="0"/>
      <dgm:spPr/>
    </dgm:pt>
    <dgm:pt modelId="{AC28A394-4161-4C87-BDBB-34BF0797DDA2}" type="pres">
      <dgm:prSet presAssocID="{28072008-693C-4134-935D-16A2662A8BAB}" presName="parentLin" presStyleCnt="0"/>
      <dgm:spPr/>
    </dgm:pt>
    <dgm:pt modelId="{4F41F566-E0DC-4086-B291-C1582393942B}" type="pres">
      <dgm:prSet presAssocID="{28072008-693C-4134-935D-16A2662A8BAB}" presName="parentLeftMargin" presStyleLbl="node1" presStyleIdx="0" presStyleCnt="2"/>
      <dgm:spPr/>
      <dgm:t>
        <a:bodyPr/>
        <a:lstStyle/>
        <a:p>
          <a:endParaRPr lang="en-US"/>
        </a:p>
      </dgm:t>
    </dgm:pt>
    <dgm:pt modelId="{E66AB3C3-23A9-4254-8A76-C12C70601BA1}" type="pres">
      <dgm:prSet presAssocID="{28072008-693C-4134-935D-16A2662A8BAB}" presName="parentText" presStyleLbl="node1" presStyleIdx="1" presStyleCnt="2">
        <dgm:presLayoutVars>
          <dgm:chMax val="0"/>
          <dgm:bulletEnabled val="1"/>
        </dgm:presLayoutVars>
      </dgm:prSet>
      <dgm:spPr/>
      <dgm:t>
        <a:bodyPr/>
        <a:lstStyle/>
        <a:p>
          <a:endParaRPr lang="en-US"/>
        </a:p>
      </dgm:t>
    </dgm:pt>
    <dgm:pt modelId="{DC94169A-C15B-40E7-BB9E-6F3E3150944B}" type="pres">
      <dgm:prSet presAssocID="{28072008-693C-4134-935D-16A2662A8BAB}" presName="negativeSpace" presStyleCnt="0"/>
      <dgm:spPr/>
    </dgm:pt>
    <dgm:pt modelId="{26F52C77-FFB1-44F1-AF1E-C6FED51AFEFB}" type="pres">
      <dgm:prSet presAssocID="{28072008-693C-4134-935D-16A2662A8BAB}" presName="childText" presStyleLbl="conFgAcc1" presStyleIdx="1" presStyleCnt="2">
        <dgm:presLayoutVars>
          <dgm:bulletEnabled val="1"/>
        </dgm:presLayoutVars>
      </dgm:prSet>
      <dgm:spPr/>
      <dgm:t>
        <a:bodyPr/>
        <a:lstStyle/>
        <a:p>
          <a:endParaRPr lang="en-US"/>
        </a:p>
      </dgm:t>
    </dgm:pt>
  </dgm:ptLst>
  <dgm:cxnLst>
    <dgm:cxn modelId="{6EBE7C8F-8C68-4F80-89E4-415F5CC0C143}" srcId="{28072008-693C-4134-935D-16A2662A8BAB}" destId="{C645BD6D-09D6-49ED-98A8-A5A5409EAFAC}" srcOrd="0" destOrd="0" parTransId="{E4C63FCA-F745-4944-AAC2-356C2919B026}" sibTransId="{E4A436DE-C527-441B-9FD8-1AAF0834A032}"/>
    <dgm:cxn modelId="{27FEC55E-4365-4598-9B57-6A1C574D4B35}" type="presOf" srcId="{D02F7496-0A91-4B9C-8892-E39BA83CB2EC}" destId="{EEBC31F1-D75E-4F55-877B-DA5CE782C61B}" srcOrd="0" destOrd="0" presId="urn:microsoft.com/office/officeart/2005/8/layout/list1"/>
    <dgm:cxn modelId="{8864C759-9B82-4FCE-9DB6-2CB6223822B4}" type="presOf" srcId="{258D4761-1371-43D4-AE54-676D6D74EDF8}" destId="{26F52C77-FFB1-44F1-AF1E-C6FED51AFEFB}" srcOrd="0" destOrd="1" presId="urn:microsoft.com/office/officeart/2005/8/layout/list1"/>
    <dgm:cxn modelId="{B91B25FB-B553-40B9-857E-2AEEA46CEE2C}" srcId="{D1EE9DFC-1382-4457-9D2F-AA057C42340A}" destId="{94FD5E4B-503C-4891-820E-E6CCCA06C638}" srcOrd="0" destOrd="0" parTransId="{2F37474B-C56D-4CB2-93BA-A432709ABABA}" sibTransId="{9828335F-B69C-4BE2-BE36-3B98BF997DE8}"/>
    <dgm:cxn modelId="{5D6DF9D5-9601-4B57-8B2F-66A26B60F966}" srcId="{D02F7496-0A91-4B9C-8892-E39BA83CB2EC}" destId="{28072008-693C-4134-935D-16A2662A8BAB}" srcOrd="1" destOrd="0" parTransId="{0742FE95-58A1-4E2C-8A36-FAD2FDC8F10F}" sibTransId="{A74F95C6-C94A-4C68-B3F5-D00A02D9428A}"/>
    <dgm:cxn modelId="{0D1398FA-9430-4F4D-B89B-9A1A97A9F584}" type="presOf" srcId="{94FD5E4B-503C-4891-820E-E6CCCA06C638}" destId="{57B288D5-4DD6-4014-B8FD-0618FF064A11}" srcOrd="0" destOrd="0" presId="urn:microsoft.com/office/officeart/2005/8/layout/list1"/>
    <dgm:cxn modelId="{DF19A3D0-6699-439E-A76B-2D3B3204ED52}" type="presOf" srcId="{28072008-693C-4134-935D-16A2662A8BAB}" destId="{E66AB3C3-23A9-4254-8A76-C12C70601BA1}" srcOrd="1" destOrd="0" presId="urn:microsoft.com/office/officeart/2005/8/layout/list1"/>
    <dgm:cxn modelId="{55DF602B-B42C-41EC-A7A1-80F9B00D9811}" srcId="{28072008-693C-4134-935D-16A2662A8BAB}" destId="{258D4761-1371-43D4-AE54-676D6D74EDF8}" srcOrd="1" destOrd="0" parTransId="{A60863F4-BD8C-4172-96A6-BE4301DD5191}" sibTransId="{7791A415-8364-47F6-97A1-37D9C9CF5B54}"/>
    <dgm:cxn modelId="{1B0E26FA-A82B-427A-8524-27665DC6B78C}" srcId="{D1EE9DFC-1382-4457-9D2F-AA057C42340A}" destId="{98824AFF-8440-4405-B029-82BD0244BE35}" srcOrd="1" destOrd="0" parTransId="{23F1B9D6-5190-470F-B45F-B2C41936FADC}" sibTransId="{7D8A97E1-412E-4BD6-BC69-EE4AB387202E}"/>
    <dgm:cxn modelId="{3E74A2B0-2D0F-4384-9B90-E8439CA01713}" type="presOf" srcId="{98824AFF-8440-4405-B029-82BD0244BE35}" destId="{57B288D5-4DD6-4014-B8FD-0618FF064A11}" srcOrd="0" destOrd="1" presId="urn:microsoft.com/office/officeart/2005/8/layout/list1"/>
    <dgm:cxn modelId="{F0C7573E-FBB6-489F-88EB-2AF5FD8EDC88}" type="presOf" srcId="{D1EE9DFC-1382-4457-9D2F-AA057C42340A}" destId="{DAC0D32C-87C9-40F8-81D9-60DC259308D9}" srcOrd="0" destOrd="0" presId="urn:microsoft.com/office/officeart/2005/8/layout/list1"/>
    <dgm:cxn modelId="{043159FB-4EE7-47DF-B198-691AB6D7BBD3}" type="presOf" srcId="{AD5F5A36-D469-4938-97D9-DC8E2157356E}" destId="{26F52C77-FFB1-44F1-AF1E-C6FED51AFEFB}" srcOrd="0" destOrd="2" presId="urn:microsoft.com/office/officeart/2005/8/layout/list1"/>
    <dgm:cxn modelId="{111D92CD-D67D-46AD-B868-D07A68E086FD}" srcId="{28072008-693C-4134-935D-16A2662A8BAB}" destId="{AD5F5A36-D469-4938-97D9-DC8E2157356E}" srcOrd="2" destOrd="0" parTransId="{935E79E4-85E5-4761-8E84-3072574565BB}" sibTransId="{3C9E354E-D28B-46BE-B0D7-517DBBDD0E60}"/>
    <dgm:cxn modelId="{27224669-A24C-469D-B6C6-36891E94DE4F}" type="presOf" srcId="{D1EE9DFC-1382-4457-9D2F-AA057C42340A}" destId="{743B38EB-9E9F-478D-B26E-F69595DDBB82}" srcOrd="1" destOrd="0" presId="urn:microsoft.com/office/officeart/2005/8/layout/list1"/>
    <dgm:cxn modelId="{2DCD5D06-C75B-4F2A-9936-DBF984710526}" type="presOf" srcId="{C645BD6D-09D6-49ED-98A8-A5A5409EAFAC}" destId="{26F52C77-FFB1-44F1-AF1E-C6FED51AFEFB}" srcOrd="0" destOrd="0" presId="urn:microsoft.com/office/officeart/2005/8/layout/list1"/>
    <dgm:cxn modelId="{9013106D-20D7-4E0C-BF80-6C0C4784C002}" srcId="{D02F7496-0A91-4B9C-8892-E39BA83CB2EC}" destId="{D1EE9DFC-1382-4457-9D2F-AA057C42340A}" srcOrd="0" destOrd="0" parTransId="{4718EC8B-C3BD-413B-ACCD-EBC141D838B8}" sibTransId="{433C3494-89F2-49DB-8F23-E6A08BEB743E}"/>
    <dgm:cxn modelId="{564BE1AA-B5D2-4B73-A6EE-7DC1CC5F043E}" srcId="{D1EE9DFC-1382-4457-9D2F-AA057C42340A}" destId="{A0FA7BD5-1832-4863-A4A8-B90B869A371B}" srcOrd="2" destOrd="0" parTransId="{7677E247-DF5A-422E-9BCB-571394E31134}" sibTransId="{DCE915DC-5312-4EFE-AA0D-23FEA7083CDA}"/>
    <dgm:cxn modelId="{3A238D67-65D2-4A64-8C73-5DC1C36A95B3}" type="presOf" srcId="{28072008-693C-4134-935D-16A2662A8BAB}" destId="{4F41F566-E0DC-4086-B291-C1582393942B}" srcOrd="0" destOrd="0" presId="urn:microsoft.com/office/officeart/2005/8/layout/list1"/>
    <dgm:cxn modelId="{14E19E9F-0BC3-419D-95F0-043389E74DDA}" type="presOf" srcId="{A0FA7BD5-1832-4863-A4A8-B90B869A371B}" destId="{57B288D5-4DD6-4014-B8FD-0618FF064A11}" srcOrd="0" destOrd="2" presId="urn:microsoft.com/office/officeart/2005/8/layout/list1"/>
    <dgm:cxn modelId="{F9A286CA-68CF-46C4-8DB7-6B77B9AC70A7}" type="presParOf" srcId="{EEBC31F1-D75E-4F55-877B-DA5CE782C61B}" destId="{4AA6234B-7A25-44DB-A1FB-9C5CC23D032A}" srcOrd="0" destOrd="0" presId="urn:microsoft.com/office/officeart/2005/8/layout/list1"/>
    <dgm:cxn modelId="{AE4142F5-3588-4049-BE8D-89DBEACC6A9C}" type="presParOf" srcId="{4AA6234B-7A25-44DB-A1FB-9C5CC23D032A}" destId="{DAC0D32C-87C9-40F8-81D9-60DC259308D9}" srcOrd="0" destOrd="0" presId="urn:microsoft.com/office/officeart/2005/8/layout/list1"/>
    <dgm:cxn modelId="{B7272A65-0B81-4969-8052-1420B3A4A174}" type="presParOf" srcId="{4AA6234B-7A25-44DB-A1FB-9C5CC23D032A}" destId="{743B38EB-9E9F-478D-B26E-F69595DDBB82}" srcOrd="1" destOrd="0" presId="urn:microsoft.com/office/officeart/2005/8/layout/list1"/>
    <dgm:cxn modelId="{D752ACBC-0CB9-4374-94EF-AD00FCD92639}" type="presParOf" srcId="{EEBC31F1-D75E-4F55-877B-DA5CE782C61B}" destId="{9D550120-434B-47E2-96B8-FB39EBF64DEE}" srcOrd="1" destOrd="0" presId="urn:microsoft.com/office/officeart/2005/8/layout/list1"/>
    <dgm:cxn modelId="{52ED839B-9D7A-49A0-A558-11BD051EE5FE}" type="presParOf" srcId="{EEBC31F1-D75E-4F55-877B-DA5CE782C61B}" destId="{57B288D5-4DD6-4014-B8FD-0618FF064A11}" srcOrd="2" destOrd="0" presId="urn:microsoft.com/office/officeart/2005/8/layout/list1"/>
    <dgm:cxn modelId="{DA879B69-D858-4534-B0BB-3A4E7F9A5A59}" type="presParOf" srcId="{EEBC31F1-D75E-4F55-877B-DA5CE782C61B}" destId="{687ED526-98E2-4AAE-871A-E601B90BB78A}" srcOrd="3" destOrd="0" presId="urn:microsoft.com/office/officeart/2005/8/layout/list1"/>
    <dgm:cxn modelId="{A08B55E1-70C1-4F24-B727-C93F368CDFE3}" type="presParOf" srcId="{EEBC31F1-D75E-4F55-877B-DA5CE782C61B}" destId="{AC28A394-4161-4C87-BDBB-34BF0797DDA2}" srcOrd="4" destOrd="0" presId="urn:microsoft.com/office/officeart/2005/8/layout/list1"/>
    <dgm:cxn modelId="{003F08A6-E57D-4BD5-913F-75D8B67DB40E}" type="presParOf" srcId="{AC28A394-4161-4C87-BDBB-34BF0797DDA2}" destId="{4F41F566-E0DC-4086-B291-C1582393942B}" srcOrd="0" destOrd="0" presId="urn:microsoft.com/office/officeart/2005/8/layout/list1"/>
    <dgm:cxn modelId="{690C5F5A-4FF7-4700-8A05-21A3EDACF808}" type="presParOf" srcId="{AC28A394-4161-4C87-BDBB-34BF0797DDA2}" destId="{E66AB3C3-23A9-4254-8A76-C12C70601BA1}" srcOrd="1" destOrd="0" presId="urn:microsoft.com/office/officeart/2005/8/layout/list1"/>
    <dgm:cxn modelId="{82A01C44-F1E7-4012-9FCA-C2B6F6EE8D08}" type="presParOf" srcId="{EEBC31F1-D75E-4F55-877B-DA5CE782C61B}" destId="{DC94169A-C15B-40E7-BB9E-6F3E3150944B}" srcOrd="5" destOrd="0" presId="urn:microsoft.com/office/officeart/2005/8/layout/list1"/>
    <dgm:cxn modelId="{E9D39624-2EC6-456A-B676-56E3FE0D3798}" type="presParOf" srcId="{EEBC31F1-D75E-4F55-877B-DA5CE782C61B}" destId="{26F52C77-FFB1-44F1-AF1E-C6FED51AFEF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1DAED3-1E16-4417-8DA9-659924CC2962}" type="doc">
      <dgm:prSet loTypeId="urn:microsoft.com/office/officeart/2005/8/layout/vList2" loCatId="list" qsTypeId="urn:microsoft.com/office/officeart/2005/8/quickstyle/3d7" qsCatId="3D" csTypeId="urn:microsoft.com/office/officeart/2005/8/colors/colorful3" csCatId="colorful" phldr="1"/>
      <dgm:spPr/>
      <dgm:t>
        <a:bodyPr/>
        <a:lstStyle/>
        <a:p>
          <a:endParaRPr lang="en-US"/>
        </a:p>
      </dgm:t>
    </dgm:pt>
    <dgm:pt modelId="{6D8035A7-E5EE-4086-BD8B-1C640A7A26A6}">
      <dgm:prSet/>
      <dgm:spPr/>
      <dgm:t>
        <a:bodyPr/>
        <a:lstStyle/>
        <a:p>
          <a:pPr rtl="1"/>
          <a:r>
            <a:rPr lang="fa-IR" dirty="0" smtClean="0">
              <a:cs typeface="B Zar" pitchFamily="2" charset="-78"/>
            </a:rPr>
            <a:t>دیوانه و عاقلی به رودخانه می‌رسند:</a:t>
          </a:r>
          <a:endParaRPr lang="en-US" dirty="0">
            <a:cs typeface="B Zar" pitchFamily="2" charset="-78"/>
          </a:endParaRPr>
        </a:p>
      </dgm:t>
    </dgm:pt>
    <dgm:pt modelId="{A174C4C2-A155-456A-9034-9A8E077B1B1D}" type="parTrans" cxnId="{A2BE03B4-2909-46D2-BCD4-96623E9F944C}">
      <dgm:prSet/>
      <dgm:spPr/>
      <dgm:t>
        <a:bodyPr/>
        <a:lstStyle/>
        <a:p>
          <a:endParaRPr lang="en-US"/>
        </a:p>
      </dgm:t>
    </dgm:pt>
    <dgm:pt modelId="{ABEF7A50-88D8-4B47-98B4-6E2C89691DEA}" type="sibTrans" cxnId="{A2BE03B4-2909-46D2-BCD4-96623E9F944C}">
      <dgm:prSet/>
      <dgm:spPr/>
      <dgm:t>
        <a:bodyPr/>
        <a:lstStyle/>
        <a:p>
          <a:endParaRPr lang="en-US"/>
        </a:p>
      </dgm:t>
    </dgm:pt>
    <dgm:pt modelId="{986BA4E6-E148-4822-A279-F8523EC722DA}">
      <dgm:prSet/>
      <dgm:spPr/>
      <dgm:t>
        <a:bodyPr/>
        <a:lstStyle/>
        <a:p>
          <a:pPr rtl="1"/>
          <a:r>
            <a:rPr lang="fa-IR" dirty="0" smtClean="0">
              <a:cs typeface="B Zar" pitchFamily="2" charset="-78"/>
            </a:rPr>
            <a:t>دیوانه بدون درنگ عبور می‌کند و موفق می‌شود.</a:t>
          </a:r>
          <a:endParaRPr lang="en-US" dirty="0">
            <a:cs typeface="B Zar" pitchFamily="2" charset="-78"/>
          </a:endParaRPr>
        </a:p>
      </dgm:t>
    </dgm:pt>
    <dgm:pt modelId="{E6D6BEED-6587-46AF-831E-2EAA08894D47}" type="parTrans" cxnId="{28EF0BF5-F6DD-4CF2-8CD8-2B58E42E2361}">
      <dgm:prSet/>
      <dgm:spPr/>
      <dgm:t>
        <a:bodyPr/>
        <a:lstStyle/>
        <a:p>
          <a:endParaRPr lang="en-US"/>
        </a:p>
      </dgm:t>
    </dgm:pt>
    <dgm:pt modelId="{77690C27-C696-4760-A7C9-EAF52F3157BA}" type="sibTrans" cxnId="{28EF0BF5-F6DD-4CF2-8CD8-2B58E42E2361}">
      <dgm:prSet/>
      <dgm:spPr/>
      <dgm:t>
        <a:bodyPr/>
        <a:lstStyle/>
        <a:p>
          <a:endParaRPr lang="en-US"/>
        </a:p>
      </dgm:t>
    </dgm:pt>
    <dgm:pt modelId="{70C7D291-E654-48DB-8A41-4E5AC3E910E6}">
      <dgm:prSet/>
      <dgm:spPr/>
      <dgm:t>
        <a:bodyPr/>
        <a:lstStyle/>
        <a:p>
          <a:pPr rtl="1"/>
          <a:r>
            <a:rPr lang="fa-IR" dirty="0" smtClean="0">
              <a:cs typeface="B Zar" pitchFamily="2" charset="-78"/>
            </a:rPr>
            <a:t>عاقل محاسبه و بررسی می‌کند و موفق نمی‌شود.</a:t>
          </a:r>
          <a:endParaRPr lang="en-US" dirty="0">
            <a:cs typeface="B Zar" pitchFamily="2" charset="-78"/>
          </a:endParaRPr>
        </a:p>
      </dgm:t>
    </dgm:pt>
    <dgm:pt modelId="{0DA27A98-E088-4EBE-AF44-EF0FEA69A5F4}" type="parTrans" cxnId="{D965BB52-32AC-4C69-8D78-81321558B154}">
      <dgm:prSet/>
      <dgm:spPr/>
      <dgm:t>
        <a:bodyPr/>
        <a:lstStyle/>
        <a:p>
          <a:endParaRPr lang="en-US"/>
        </a:p>
      </dgm:t>
    </dgm:pt>
    <dgm:pt modelId="{30B96733-0E65-4313-A02C-94157ECDB621}" type="sibTrans" cxnId="{D965BB52-32AC-4C69-8D78-81321558B154}">
      <dgm:prSet/>
      <dgm:spPr/>
      <dgm:t>
        <a:bodyPr/>
        <a:lstStyle/>
        <a:p>
          <a:endParaRPr lang="en-US"/>
        </a:p>
      </dgm:t>
    </dgm:pt>
    <dgm:pt modelId="{3FFB57B2-4323-421B-ADD5-65BA79087F94}">
      <dgm:prSet/>
      <dgm:spPr/>
      <dgm:t>
        <a:bodyPr/>
        <a:lstStyle/>
        <a:p>
          <a:pPr algn="ctr" rtl="1"/>
          <a:r>
            <a:rPr lang="fa-IR" dirty="0" smtClean="0">
              <a:solidFill>
                <a:schemeClr val="bg1"/>
              </a:solidFill>
              <a:cs typeface="B Titr" pitchFamily="2" charset="-78"/>
            </a:rPr>
            <a:t>کدام تصمیم بهتری گرفته‌اند؟</a:t>
          </a:r>
          <a:endParaRPr lang="en-US" dirty="0">
            <a:solidFill>
              <a:schemeClr val="bg1"/>
            </a:solidFill>
            <a:cs typeface="B Titr" pitchFamily="2" charset="-78"/>
          </a:endParaRPr>
        </a:p>
      </dgm:t>
    </dgm:pt>
    <dgm:pt modelId="{2F4D0E58-8C5F-4DF0-9755-0A63E581D171}" type="parTrans" cxnId="{E0CB0B80-E123-4DFB-BA23-9E8348C90FF8}">
      <dgm:prSet/>
      <dgm:spPr/>
      <dgm:t>
        <a:bodyPr/>
        <a:lstStyle/>
        <a:p>
          <a:endParaRPr lang="en-US"/>
        </a:p>
      </dgm:t>
    </dgm:pt>
    <dgm:pt modelId="{F6D5178D-587C-4071-B553-6208D27D9EA7}" type="sibTrans" cxnId="{E0CB0B80-E123-4DFB-BA23-9E8348C90FF8}">
      <dgm:prSet/>
      <dgm:spPr/>
      <dgm:t>
        <a:bodyPr/>
        <a:lstStyle/>
        <a:p>
          <a:endParaRPr lang="en-US"/>
        </a:p>
      </dgm:t>
    </dgm:pt>
    <dgm:pt modelId="{511ED7A3-CEC1-4D17-B3E0-E319083DB3D5}" type="pres">
      <dgm:prSet presAssocID="{A61DAED3-1E16-4417-8DA9-659924CC2962}" presName="linear" presStyleCnt="0">
        <dgm:presLayoutVars>
          <dgm:animLvl val="lvl"/>
          <dgm:resizeHandles val="exact"/>
        </dgm:presLayoutVars>
      </dgm:prSet>
      <dgm:spPr/>
      <dgm:t>
        <a:bodyPr/>
        <a:lstStyle/>
        <a:p>
          <a:endParaRPr lang="en-US"/>
        </a:p>
      </dgm:t>
    </dgm:pt>
    <dgm:pt modelId="{926A4D11-1575-4646-AA9C-DE05B33B9690}" type="pres">
      <dgm:prSet presAssocID="{6D8035A7-E5EE-4086-BD8B-1C640A7A26A6}" presName="parentText" presStyleLbl="node1" presStyleIdx="0" presStyleCnt="2">
        <dgm:presLayoutVars>
          <dgm:chMax val="0"/>
          <dgm:bulletEnabled val="1"/>
        </dgm:presLayoutVars>
      </dgm:prSet>
      <dgm:spPr>
        <a:prstGeom prst="doubleWave">
          <a:avLst/>
        </a:prstGeom>
      </dgm:spPr>
      <dgm:t>
        <a:bodyPr/>
        <a:lstStyle/>
        <a:p>
          <a:endParaRPr lang="en-US"/>
        </a:p>
      </dgm:t>
    </dgm:pt>
    <dgm:pt modelId="{21547DAF-3A23-4700-AC05-155BB5E85103}" type="pres">
      <dgm:prSet presAssocID="{6D8035A7-E5EE-4086-BD8B-1C640A7A26A6}" presName="childText" presStyleLbl="revTx" presStyleIdx="0" presStyleCnt="1">
        <dgm:presLayoutVars>
          <dgm:bulletEnabled val="1"/>
        </dgm:presLayoutVars>
      </dgm:prSet>
      <dgm:spPr/>
      <dgm:t>
        <a:bodyPr/>
        <a:lstStyle/>
        <a:p>
          <a:endParaRPr lang="en-US"/>
        </a:p>
      </dgm:t>
    </dgm:pt>
    <dgm:pt modelId="{18785B02-9D84-48BB-BE99-1F457440D904}" type="pres">
      <dgm:prSet presAssocID="{3FFB57B2-4323-421B-ADD5-65BA79087F94}" presName="parentText" presStyleLbl="node1" presStyleIdx="1" presStyleCnt="2">
        <dgm:presLayoutVars>
          <dgm:chMax val="0"/>
          <dgm:bulletEnabled val="1"/>
        </dgm:presLayoutVars>
      </dgm:prSet>
      <dgm:spPr>
        <a:prstGeom prst="flowChartDocument">
          <a:avLst/>
        </a:prstGeom>
      </dgm:spPr>
      <dgm:t>
        <a:bodyPr/>
        <a:lstStyle/>
        <a:p>
          <a:endParaRPr lang="en-US"/>
        </a:p>
      </dgm:t>
    </dgm:pt>
  </dgm:ptLst>
  <dgm:cxnLst>
    <dgm:cxn modelId="{2D0093EC-4A54-4A85-93BF-A77186717E5A}" type="presOf" srcId="{6D8035A7-E5EE-4086-BD8B-1C640A7A26A6}" destId="{926A4D11-1575-4646-AA9C-DE05B33B9690}" srcOrd="0" destOrd="0" presId="urn:microsoft.com/office/officeart/2005/8/layout/vList2"/>
    <dgm:cxn modelId="{28EF0BF5-F6DD-4CF2-8CD8-2B58E42E2361}" srcId="{6D8035A7-E5EE-4086-BD8B-1C640A7A26A6}" destId="{986BA4E6-E148-4822-A279-F8523EC722DA}" srcOrd="0" destOrd="0" parTransId="{E6D6BEED-6587-46AF-831E-2EAA08894D47}" sibTransId="{77690C27-C696-4760-A7C9-EAF52F3157BA}"/>
    <dgm:cxn modelId="{D965BB52-32AC-4C69-8D78-81321558B154}" srcId="{6D8035A7-E5EE-4086-BD8B-1C640A7A26A6}" destId="{70C7D291-E654-48DB-8A41-4E5AC3E910E6}" srcOrd="1" destOrd="0" parTransId="{0DA27A98-E088-4EBE-AF44-EF0FEA69A5F4}" sibTransId="{30B96733-0E65-4313-A02C-94157ECDB621}"/>
    <dgm:cxn modelId="{7372D69B-658E-44F0-9209-C05B06910AC9}" type="presOf" srcId="{3FFB57B2-4323-421B-ADD5-65BA79087F94}" destId="{18785B02-9D84-48BB-BE99-1F457440D904}" srcOrd="0" destOrd="0" presId="urn:microsoft.com/office/officeart/2005/8/layout/vList2"/>
    <dgm:cxn modelId="{E0CB0B80-E123-4DFB-BA23-9E8348C90FF8}" srcId="{A61DAED3-1E16-4417-8DA9-659924CC2962}" destId="{3FFB57B2-4323-421B-ADD5-65BA79087F94}" srcOrd="1" destOrd="0" parTransId="{2F4D0E58-8C5F-4DF0-9755-0A63E581D171}" sibTransId="{F6D5178D-587C-4071-B553-6208D27D9EA7}"/>
    <dgm:cxn modelId="{C1F5F4AC-CEC9-46EB-B738-A669B3AFF11D}" type="presOf" srcId="{986BA4E6-E148-4822-A279-F8523EC722DA}" destId="{21547DAF-3A23-4700-AC05-155BB5E85103}" srcOrd="0" destOrd="0" presId="urn:microsoft.com/office/officeart/2005/8/layout/vList2"/>
    <dgm:cxn modelId="{201EAD36-F00B-4605-A242-26FB05E3826B}" type="presOf" srcId="{70C7D291-E654-48DB-8A41-4E5AC3E910E6}" destId="{21547DAF-3A23-4700-AC05-155BB5E85103}" srcOrd="0" destOrd="1" presId="urn:microsoft.com/office/officeart/2005/8/layout/vList2"/>
    <dgm:cxn modelId="{B604CA25-1234-4190-815B-98A9B2FE9F00}" type="presOf" srcId="{A61DAED3-1E16-4417-8DA9-659924CC2962}" destId="{511ED7A3-CEC1-4D17-B3E0-E319083DB3D5}" srcOrd="0" destOrd="0" presId="urn:microsoft.com/office/officeart/2005/8/layout/vList2"/>
    <dgm:cxn modelId="{A2BE03B4-2909-46D2-BCD4-96623E9F944C}" srcId="{A61DAED3-1E16-4417-8DA9-659924CC2962}" destId="{6D8035A7-E5EE-4086-BD8B-1C640A7A26A6}" srcOrd="0" destOrd="0" parTransId="{A174C4C2-A155-456A-9034-9A8E077B1B1D}" sibTransId="{ABEF7A50-88D8-4B47-98B4-6E2C89691DEA}"/>
    <dgm:cxn modelId="{895849D4-D0B6-4750-9020-D0C24807ED71}" type="presParOf" srcId="{511ED7A3-CEC1-4D17-B3E0-E319083DB3D5}" destId="{926A4D11-1575-4646-AA9C-DE05B33B9690}" srcOrd="0" destOrd="0" presId="urn:microsoft.com/office/officeart/2005/8/layout/vList2"/>
    <dgm:cxn modelId="{BC78119F-D676-43FF-B59B-AE40921CC4E2}" type="presParOf" srcId="{511ED7A3-CEC1-4D17-B3E0-E319083DB3D5}" destId="{21547DAF-3A23-4700-AC05-155BB5E85103}" srcOrd="1" destOrd="0" presId="urn:microsoft.com/office/officeart/2005/8/layout/vList2"/>
    <dgm:cxn modelId="{32CBBF67-31CE-4E13-895B-739EB8A1ED8A}" type="presParOf" srcId="{511ED7A3-CEC1-4D17-B3E0-E319083DB3D5}" destId="{18785B02-9D84-48BB-BE99-1F457440D90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570989-C302-4C8C-BDEE-EDE36D5729D3}"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43CEAD11-E879-41EC-BAE0-BD1F6641D1F0}">
      <dgm:prSet/>
      <dgm:spPr/>
      <dgm:t>
        <a:bodyPr/>
        <a:lstStyle/>
        <a:p>
          <a:pPr algn="ctr" rtl="1"/>
          <a:r>
            <a:rPr lang="fa-IR" dirty="0" smtClean="0">
              <a:cs typeface="B Titr" pitchFamily="2" charset="-78"/>
            </a:rPr>
            <a:t>سؤال‌ها</a:t>
          </a:r>
          <a:endParaRPr lang="en-US" dirty="0">
            <a:cs typeface="B Titr" pitchFamily="2" charset="-78"/>
          </a:endParaRPr>
        </a:p>
      </dgm:t>
    </dgm:pt>
    <dgm:pt modelId="{A0AC2BF0-B49F-409B-9E3E-51832A77C9BA}" type="parTrans" cxnId="{32340450-F1CB-4175-8836-34E86D165FED}">
      <dgm:prSet/>
      <dgm:spPr/>
      <dgm:t>
        <a:bodyPr/>
        <a:lstStyle/>
        <a:p>
          <a:endParaRPr lang="en-US">
            <a:cs typeface="B Zar" pitchFamily="2" charset="-78"/>
          </a:endParaRPr>
        </a:p>
      </dgm:t>
    </dgm:pt>
    <dgm:pt modelId="{2DBC6598-2B9E-4560-B111-F1472DA52317}" type="sibTrans" cxnId="{32340450-F1CB-4175-8836-34E86D165FED}">
      <dgm:prSet/>
      <dgm:spPr/>
      <dgm:t>
        <a:bodyPr/>
        <a:lstStyle/>
        <a:p>
          <a:endParaRPr lang="en-US">
            <a:cs typeface="B Zar" pitchFamily="2" charset="-78"/>
          </a:endParaRPr>
        </a:p>
      </dgm:t>
    </dgm:pt>
    <dgm:pt modelId="{4F30B849-756C-4243-AF05-E5F1D9A7C816}">
      <dgm:prSet custT="1"/>
      <dgm:spPr/>
      <dgm:t>
        <a:bodyPr lIns="173736"/>
        <a:lstStyle/>
        <a:p>
          <a:pPr rtl="1"/>
          <a:r>
            <a:rPr lang="fa-IR" sz="2800" dirty="0" smtClean="0">
              <a:cs typeface="B Zar" pitchFamily="2" charset="-78"/>
            </a:rPr>
            <a:t>آیا ریسک اندازه‌گیری می‌شود؟</a:t>
          </a:r>
          <a:endParaRPr lang="en-US" sz="2800" dirty="0">
            <a:cs typeface="B Zar" pitchFamily="2" charset="-78"/>
          </a:endParaRPr>
        </a:p>
      </dgm:t>
    </dgm:pt>
    <dgm:pt modelId="{B99C5F8F-717C-4BB3-ADB0-86CF5E40447D}" type="parTrans" cxnId="{FA663F46-94A3-4408-A4AE-FB83C4B5600F}">
      <dgm:prSet/>
      <dgm:spPr/>
      <dgm:t>
        <a:bodyPr/>
        <a:lstStyle/>
        <a:p>
          <a:endParaRPr lang="en-US">
            <a:cs typeface="B Zar" pitchFamily="2" charset="-78"/>
          </a:endParaRPr>
        </a:p>
      </dgm:t>
    </dgm:pt>
    <dgm:pt modelId="{03CCC9C0-D155-420A-B559-27222572406E}" type="sibTrans" cxnId="{FA663F46-94A3-4408-A4AE-FB83C4B5600F}">
      <dgm:prSet/>
      <dgm:spPr/>
      <dgm:t>
        <a:bodyPr/>
        <a:lstStyle/>
        <a:p>
          <a:endParaRPr lang="en-US">
            <a:cs typeface="B Zar" pitchFamily="2" charset="-78"/>
          </a:endParaRPr>
        </a:p>
      </dgm:t>
    </dgm:pt>
    <dgm:pt modelId="{B406756D-C4DC-46D9-9C0A-B607832506EE}">
      <dgm:prSet custT="1"/>
      <dgm:spPr/>
      <dgm:t>
        <a:bodyPr lIns="173736"/>
        <a:lstStyle/>
        <a:p>
          <a:pPr rtl="1"/>
          <a:r>
            <a:rPr lang="fa-IR" sz="2800" dirty="0" smtClean="0">
              <a:cs typeface="B Zar" pitchFamily="2" charset="-78"/>
            </a:rPr>
            <a:t>آیا سیاست ریسک بنگاه تعریف شده است؟</a:t>
          </a:r>
          <a:endParaRPr lang="en-US" sz="2800" dirty="0">
            <a:cs typeface="B Zar" pitchFamily="2" charset="-78"/>
          </a:endParaRPr>
        </a:p>
      </dgm:t>
    </dgm:pt>
    <dgm:pt modelId="{CA969E4E-0C55-4FB3-B70A-BB625D6CBA03}" type="parTrans" cxnId="{15942BC7-DF1B-4054-B519-AD108947FD58}">
      <dgm:prSet/>
      <dgm:spPr/>
      <dgm:t>
        <a:bodyPr/>
        <a:lstStyle/>
        <a:p>
          <a:endParaRPr lang="en-US">
            <a:cs typeface="B Zar" pitchFamily="2" charset="-78"/>
          </a:endParaRPr>
        </a:p>
      </dgm:t>
    </dgm:pt>
    <dgm:pt modelId="{6CDFB945-28C1-4B68-80A5-5D5B61DCAB9C}" type="sibTrans" cxnId="{15942BC7-DF1B-4054-B519-AD108947FD58}">
      <dgm:prSet/>
      <dgm:spPr/>
      <dgm:t>
        <a:bodyPr/>
        <a:lstStyle/>
        <a:p>
          <a:endParaRPr lang="en-US">
            <a:cs typeface="B Zar" pitchFamily="2" charset="-78"/>
          </a:endParaRPr>
        </a:p>
      </dgm:t>
    </dgm:pt>
    <dgm:pt modelId="{50289D41-737B-409F-A1BD-2D3FB8F08AE6}">
      <dgm:prSet custT="1"/>
      <dgm:spPr/>
      <dgm:t>
        <a:bodyPr lIns="173736"/>
        <a:lstStyle/>
        <a:p>
          <a:pPr rtl="1"/>
          <a:r>
            <a:rPr lang="fa-IR" sz="2800" dirty="0" smtClean="0">
              <a:cs typeface="B Zar" pitchFamily="2" charset="-78"/>
            </a:rPr>
            <a:t>آیا ارتباطی بین ریسک و ارزش برقرار است؟</a:t>
          </a:r>
          <a:endParaRPr lang="en-US" sz="2800" dirty="0">
            <a:cs typeface="B Zar" pitchFamily="2" charset="-78"/>
          </a:endParaRPr>
        </a:p>
      </dgm:t>
    </dgm:pt>
    <dgm:pt modelId="{DA9B4F06-90A6-4112-864E-C2177751BB97}" type="parTrans" cxnId="{B9499B34-535A-460D-9338-B38CED12E9E5}">
      <dgm:prSet/>
      <dgm:spPr/>
      <dgm:t>
        <a:bodyPr/>
        <a:lstStyle/>
        <a:p>
          <a:endParaRPr lang="en-US">
            <a:cs typeface="B Zar" pitchFamily="2" charset="-78"/>
          </a:endParaRPr>
        </a:p>
      </dgm:t>
    </dgm:pt>
    <dgm:pt modelId="{B81B23F2-87D2-49C5-A75A-67BF6219699F}" type="sibTrans" cxnId="{B9499B34-535A-460D-9338-B38CED12E9E5}">
      <dgm:prSet/>
      <dgm:spPr/>
      <dgm:t>
        <a:bodyPr/>
        <a:lstStyle/>
        <a:p>
          <a:endParaRPr lang="en-US">
            <a:cs typeface="B Zar" pitchFamily="2" charset="-78"/>
          </a:endParaRPr>
        </a:p>
      </dgm:t>
    </dgm:pt>
    <dgm:pt modelId="{75053A87-9CB9-4D70-A9B4-B547F9D08CC7}">
      <dgm:prSet custT="1"/>
      <dgm:spPr/>
      <dgm:t>
        <a:bodyPr lIns="173736"/>
        <a:lstStyle/>
        <a:p>
          <a:pPr rtl="1"/>
          <a:r>
            <a:rPr lang="fa-IR" sz="2800" dirty="0" smtClean="0">
              <a:cs typeface="B Zar" pitchFamily="2" charset="-78"/>
            </a:rPr>
            <a:t>آیا چارچوب منسجمی برای مدیریت ریسک وجود دارد؟</a:t>
          </a:r>
          <a:endParaRPr lang="en-US" sz="2800" dirty="0">
            <a:cs typeface="B Zar" pitchFamily="2" charset="-78"/>
          </a:endParaRPr>
        </a:p>
      </dgm:t>
    </dgm:pt>
    <dgm:pt modelId="{7713107D-758F-40DC-A56F-F25995AC92DF}" type="parTrans" cxnId="{B6DAF429-F335-488C-9E2E-C7EB91814C25}">
      <dgm:prSet/>
      <dgm:spPr/>
      <dgm:t>
        <a:bodyPr/>
        <a:lstStyle/>
        <a:p>
          <a:endParaRPr lang="en-US">
            <a:cs typeface="B Zar" pitchFamily="2" charset="-78"/>
          </a:endParaRPr>
        </a:p>
      </dgm:t>
    </dgm:pt>
    <dgm:pt modelId="{C79623EC-671E-4F36-A5C4-FA0570E9A9AC}" type="sibTrans" cxnId="{B6DAF429-F335-488C-9E2E-C7EB91814C25}">
      <dgm:prSet/>
      <dgm:spPr/>
      <dgm:t>
        <a:bodyPr/>
        <a:lstStyle/>
        <a:p>
          <a:endParaRPr lang="en-US">
            <a:cs typeface="B Zar" pitchFamily="2" charset="-78"/>
          </a:endParaRPr>
        </a:p>
      </dgm:t>
    </dgm:pt>
    <dgm:pt modelId="{25F5239A-33BC-4E52-A60F-FD47F070A4D9}" type="pres">
      <dgm:prSet presAssocID="{CD570989-C302-4C8C-BDEE-EDE36D5729D3}" presName="linearFlow" presStyleCnt="0">
        <dgm:presLayoutVars>
          <dgm:dir/>
          <dgm:animLvl val="lvl"/>
          <dgm:resizeHandles val="exact"/>
        </dgm:presLayoutVars>
      </dgm:prSet>
      <dgm:spPr/>
      <dgm:t>
        <a:bodyPr/>
        <a:lstStyle/>
        <a:p>
          <a:endParaRPr lang="en-US"/>
        </a:p>
      </dgm:t>
    </dgm:pt>
    <dgm:pt modelId="{BFD335C1-AE57-48CA-94E9-989EEE66D5D5}" type="pres">
      <dgm:prSet presAssocID="{43CEAD11-E879-41EC-BAE0-BD1F6641D1F0}" presName="composite" presStyleCnt="0"/>
      <dgm:spPr/>
    </dgm:pt>
    <dgm:pt modelId="{22ECBC13-5C87-43FE-81BD-9AAFDCD9B0DF}" type="pres">
      <dgm:prSet presAssocID="{43CEAD11-E879-41EC-BAE0-BD1F6641D1F0}" presName="parTx" presStyleLbl="node1" presStyleIdx="0" presStyleCnt="1">
        <dgm:presLayoutVars>
          <dgm:chMax val="0"/>
          <dgm:chPref val="0"/>
          <dgm:bulletEnabled val="1"/>
        </dgm:presLayoutVars>
      </dgm:prSet>
      <dgm:spPr/>
      <dgm:t>
        <a:bodyPr/>
        <a:lstStyle/>
        <a:p>
          <a:endParaRPr lang="en-US"/>
        </a:p>
      </dgm:t>
    </dgm:pt>
    <dgm:pt modelId="{09739EA6-A72C-4EE4-97BF-11FF4B99C424}" type="pres">
      <dgm:prSet presAssocID="{43CEAD11-E879-41EC-BAE0-BD1F6641D1F0}" presName="parSh" presStyleLbl="node1" presStyleIdx="0" presStyleCnt="1"/>
      <dgm:spPr/>
      <dgm:t>
        <a:bodyPr/>
        <a:lstStyle/>
        <a:p>
          <a:endParaRPr lang="en-US"/>
        </a:p>
      </dgm:t>
    </dgm:pt>
    <dgm:pt modelId="{664617D1-A4D5-427E-8F0F-5878AE69ABE0}" type="pres">
      <dgm:prSet presAssocID="{43CEAD11-E879-41EC-BAE0-BD1F6641D1F0}" presName="desTx" presStyleLbl="fgAcc1" presStyleIdx="0" presStyleCnt="1">
        <dgm:presLayoutVars>
          <dgm:bulletEnabled val="1"/>
        </dgm:presLayoutVars>
      </dgm:prSet>
      <dgm:spPr/>
      <dgm:t>
        <a:bodyPr/>
        <a:lstStyle/>
        <a:p>
          <a:endParaRPr lang="en-US"/>
        </a:p>
      </dgm:t>
    </dgm:pt>
  </dgm:ptLst>
  <dgm:cxnLst>
    <dgm:cxn modelId="{054F1252-42AB-4E13-BDA6-99E915A3BB73}" type="presOf" srcId="{4F30B849-756C-4243-AF05-E5F1D9A7C816}" destId="{664617D1-A4D5-427E-8F0F-5878AE69ABE0}" srcOrd="0" destOrd="0" presId="urn:microsoft.com/office/officeart/2005/8/layout/process3"/>
    <dgm:cxn modelId="{65C8637E-F379-4957-A92A-E853FBB33D1B}" type="presOf" srcId="{43CEAD11-E879-41EC-BAE0-BD1F6641D1F0}" destId="{09739EA6-A72C-4EE4-97BF-11FF4B99C424}" srcOrd="1" destOrd="0" presId="urn:microsoft.com/office/officeart/2005/8/layout/process3"/>
    <dgm:cxn modelId="{788B5EAE-F5A2-4F2C-B19D-CCAE0CDFA800}" type="presOf" srcId="{50289D41-737B-409F-A1BD-2D3FB8F08AE6}" destId="{664617D1-A4D5-427E-8F0F-5878AE69ABE0}" srcOrd="0" destOrd="2" presId="urn:microsoft.com/office/officeart/2005/8/layout/process3"/>
    <dgm:cxn modelId="{32340450-F1CB-4175-8836-34E86D165FED}" srcId="{CD570989-C302-4C8C-BDEE-EDE36D5729D3}" destId="{43CEAD11-E879-41EC-BAE0-BD1F6641D1F0}" srcOrd="0" destOrd="0" parTransId="{A0AC2BF0-B49F-409B-9E3E-51832A77C9BA}" sibTransId="{2DBC6598-2B9E-4560-B111-F1472DA52317}"/>
    <dgm:cxn modelId="{FE0E867B-79B8-462B-BA4D-B57625F36698}" type="presOf" srcId="{75053A87-9CB9-4D70-A9B4-B547F9D08CC7}" destId="{664617D1-A4D5-427E-8F0F-5878AE69ABE0}" srcOrd="0" destOrd="3" presId="urn:microsoft.com/office/officeart/2005/8/layout/process3"/>
    <dgm:cxn modelId="{CB2EF9A6-A3A0-490C-A574-11191A84B5E2}" type="presOf" srcId="{B406756D-C4DC-46D9-9C0A-B607832506EE}" destId="{664617D1-A4D5-427E-8F0F-5878AE69ABE0}" srcOrd="0" destOrd="1" presId="urn:microsoft.com/office/officeart/2005/8/layout/process3"/>
    <dgm:cxn modelId="{5C521930-606E-4942-887C-47619B3D268C}" type="presOf" srcId="{43CEAD11-E879-41EC-BAE0-BD1F6641D1F0}" destId="{22ECBC13-5C87-43FE-81BD-9AAFDCD9B0DF}" srcOrd="0" destOrd="0" presId="urn:microsoft.com/office/officeart/2005/8/layout/process3"/>
    <dgm:cxn modelId="{15942BC7-DF1B-4054-B519-AD108947FD58}" srcId="{43CEAD11-E879-41EC-BAE0-BD1F6641D1F0}" destId="{B406756D-C4DC-46D9-9C0A-B607832506EE}" srcOrd="1" destOrd="0" parTransId="{CA969E4E-0C55-4FB3-B70A-BB625D6CBA03}" sibTransId="{6CDFB945-28C1-4B68-80A5-5D5B61DCAB9C}"/>
    <dgm:cxn modelId="{B9499B34-535A-460D-9338-B38CED12E9E5}" srcId="{43CEAD11-E879-41EC-BAE0-BD1F6641D1F0}" destId="{50289D41-737B-409F-A1BD-2D3FB8F08AE6}" srcOrd="2" destOrd="0" parTransId="{DA9B4F06-90A6-4112-864E-C2177751BB97}" sibTransId="{B81B23F2-87D2-49C5-A75A-67BF6219699F}"/>
    <dgm:cxn modelId="{B6DAF429-F335-488C-9E2E-C7EB91814C25}" srcId="{43CEAD11-E879-41EC-BAE0-BD1F6641D1F0}" destId="{75053A87-9CB9-4D70-A9B4-B547F9D08CC7}" srcOrd="3" destOrd="0" parTransId="{7713107D-758F-40DC-A56F-F25995AC92DF}" sibTransId="{C79623EC-671E-4F36-A5C4-FA0570E9A9AC}"/>
    <dgm:cxn modelId="{FA663F46-94A3-4408-A4AE-FB83C4B5600F}" srcId="{43CEAD11-E879-41EC-BAE0-BD1F6641D1F0}" destId="{4F30B849-756C-4243-AF05-E5F1D9A7C816}" srcOrd="0" destOrd="0" parTransId="{B99C5F8F-717C-4BB3-ADB0-86CF5E40447D}" sibTransId="{03CCC9C0-D155-420A-B559-27222572406E}"/>
    <dgm:cxn modelId="{E133FF16-B61B-47F4-B62A-B6E6F8CFA944}" type="presOf" srcId="{CD570989-C302-4C8C-BDEE-EDE36D5729D3}" destId="{25F5239A-33BC-4E52-A60F-FD47F070A4D9}" srcOrd="0" destOrd="0" presId="urn:microsoft.com/office/officeart/2005/8/layout/process3"/>
    <dgm:cxn modelId="{4160F0C7-96DA-45C1-AFF5-FEB2B8410C92}" type="presParOf" srcId="{25F5239A-33BC-4E52-A60F-FD47F070A4D9}" destId="{BFD335C1-AE57-48CA-94E9-989EEE66D5D5}" srcOrd="0" destOrd="0" presId="urn:microsoft.com/office/officeart/2005/8/layout/process3"/>
    <dgm:cxn modelId="{636D2843-F723-41DC-B7F2-647565A29D70}" type="presParOf" srcId="{BFD335C1-AE57-48CA-94E9-989EEE66D5D5}" destId="{22ECBC13-5C87-43FE-81BD-9AAFDCD9B0DF}" srcOrd="0" destOrd="0" presId="urn:microsoft.com/office/officeart/2005/8/layout/process3"/>
    <dgm:cxn modelId="{45D99DF4-590A-4248-8E57-A04072A1257F}" type="presParOf" srcId="{BFD335C1-AE57-48CA-94E9-989EEE66D5D5}" destId="{09739EA6-A72C-4EE4-97BF-11FF4B99C424}" srcOrd="1" destOrd="0" presId="urn:microsoft.com/office/officeart/2005/8/layout/process3"/>
    <dgm:cxn modelId="{089AECBE-5559-4AF7-8A87-7F93C32306DB}" type="presParOf" srcId="{BFD335C1-AE57-48CA-94E9-989EEE66D5D5}" destId="{664617D1-A4D5-427E-8F0F-5878AE69ABE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16F7BD-29D5-4393-82BE-0D11F7D184AB}" type="doc">
      <dgm:prSet loTypeId="urn:microsoft.com/office/officeart/2005/8/layout/lProcess2" loCatId="list" qsTypeId="urn:microsoft.com/office/officeart/2005/8/quickstyle/3d7" qsCatId="3D" csTypeId="urn:microsoft.com/office/officeart/2005/8/colors/colorful1#9" csCatId="colorful" phldr="1"/>
      <dgm:spPr/>
      <dgm:t>
        <a:bodyPr/>
        <a:lstStyle/>
        <a:p>
          <a:endParaRPr lang="en-US"/>
        </a:p>
      </dgm:t>
    </dgm:pt>
    <dgm:pt modelId="{4C5FC78F-5337-4CF4-85A5-B76B2B50FB69}">
      <dgm:prSet/>
      <dgm:spPr/>
      <dgm:t>
        <a:bodyPr/>
        <a:lstStyle/>
        <a:p>
          <a:pPr rtl="1"/>
          <a:r>
            <a:rPr lang="fa-IR" dirty="0" smtClean="0">
              <a:cs typeface="B Titr" pitchFamily="2" charset="-78"/>
            </a:rPr>
            <a:t>انواع واحد تجاری</a:t>
          </a:r>
          <a:endParaRPr lang="fa-IR" dirty="0">
            <a:cs typeface="B Titr" pitchFamily="2" charset="-78"/>
          </a:endParaRPr>
        </a:p>
      </dgm:t>
    </dgm:pt>
    <dgm:pt modelId="{D8925692-3195-4565-B8D3-F2D7A954EFFA}" type="parTrans" cxnId="{54AAAF2B-A8B1-4595-A6ED-CF587403C51A}">
      <dgm:prSet/>
      <dgm:spPr/>
      <dgm:t>
        <a:bodyPr/>
        <a:lstStyle/>
        <a:p>
          <a:endParaRPr lang="en-US"/>
        </a:p>
      </dgm:t>
    </dgm:pt>
    <dgm:pt modelId="{99763668-930F-4029-99AE-104E1E81F7E8}" type="sibTrans" cxnId="{54AAAF2B-A8B1-4595-A6ED-CF587403C51A}">
      <dgm:prSet/>
      <dgm:spPr/>
      <dgm:t>
        <a:bodyPr/>
        <a:lstStyle/>
        <a:p>
          <a:endParaRPr lang="en-US"/>
        </a:p>
      </dgm:t>
    </dgm:pt>
    <dgm:pt modelId="{8A707EEE-F4CE-4467-8B13-384DA3EF29C4}">
      <dgm:prSet/>
      <dgm:spPr/>
      <dgm:t>
        <a:bodyPr/>
        <a:lstStyle/>
        <a:p>
          <a:pPr rtl="1"/>
          <a:r>
            <a:rPr lang="fa-IR" dirty="0" smtClean="0">
              <a:solidFill>
                <a:schemeClr val="bg1"/>
              </a:solidFill>
              <a:cs typeface="B Zar" pitchFamily="2" charset="-78"/>
            </a:rPr>
            <a:t>بنگاه غیرمالی</a:t>
          </a:r>
          <a:endParaRPr lang="en-US" dirty="0">
            <a:solidFill>
              <a:schemeClr val="bg1"/>
            </a:solidFill>
            <a:cs typeface="B Zar" pitchFamily="2" charset="-78"/>
          </a:endParaRPr>
        </a:p>
      </dgm:t>
    </dgm:pt>
    <dgm:pt modelId="{B6269901-B593-464A-8EAD-B2594605F910}" type="parTrans" cxnId="{0B9F3A0D-F2FD-4B74-972D-3C7DAECB6E5D}">
      <dgm:prSet/>
      <dgm:spPr/>
      <dgm:t>
        <a:bodyPr/>
        <a:lstStyle/>
        <a:p>
          <a:endParaRPr lang="en-US"/>
        </a:p>
      </dgm:t>
    </dgm:pt>
    <dgm:pt modelId="{E3446DB6-A0B3-4D3F-A75D-6B5F7C0A1F1D}" type="sibTrans" cxnId="{0B9F3A0D-F2FD-4B74-972D-3C7DAECB6E5D}">
      <dgm:prSet/>
      <dgm:spPr/>
      <dgm:t>
        <a:bodyPr/>
        <a:lstStyle/>
        <a:p>
          <a:endParaRPr lang="en-US"/>
        </a:p>
      </dgm:t>
    </dgm:pt>
    <dgm:pt modelId="{87790B52-E8AA-4A25-AD70-9D1488A267C4}">
      <dgm:prSet/>
      <dgm:spPr/>
      <dgm:t>
        <a:bodyPr/>
        <a:lstStyle/>
        <a:p>
          <a:pPr rtl="1"/>
          <a:r>
            <a:rPr lang="fa-IR" dirty="0" smtClean="0">
              <a:solidFill>
                <a:schemeClr val="bg1"/>
              </a:solidFill>
              <a:cs typeface="B Zar" pitchFamily="2" charset="-78"/>
            </a:rPr>
            <a:t>بنگاه مالی</a:t>
          </a:r>
          <a:endParaRPr lang="en-US" dirty="0">
            <a:solidFill>
              <a:schemeClr val="bg1"/>
            </a:solidFill>
            <a:cs typeface="B Zar" pitchFamily="2" charset="-78"/>
          </a:endParaRPr>
        </a:p>
      </dgm:t>
    </dgm:pt>
    <dgm:pt modelId="{2926C993-A920-42D6-AA3F-ECC236FDAAEE}" type="parTrans" cxnId="{8FBD429E-9266-47FA-A859-D552E90573E0}">
      <dgm:prSet/>
      <dgm:spPr/>
      <dgm:t>
        <a:bodyPr/>
        <a:lstStyle/>
        <a:p>
          <a:endParaRPr lang="en-US"/>
        </a:p>
      </dgm:t>
    </dgm:pt>
    <dgm:pt modelId="{BDB71AC8-A099-4543-8554-A8C291D13B98}" type="sibTrans" cxnId="{8FBD429E-9266-47FA-A859-D552E90573E0}">
      <dgm:prSet/>
      <dgm:spPr/>
      <dgm:t>
        <a:bodyPr/>
        <a:lstStyle/>
        <a:p>
          <a:endParaRPr lang="en-US"/>
        </a:p>
      </dgm:t>
    </dgm:pt>
    <dgm:pt modelId="{E65E9C62-7655-4043-92BB-EE987E03CED7}" type="pres">
      <dgm:prSet presAssocID="{2716F7BD-29D5-4393-82BE-0D11F7D184AB}" presName="theList" presStyleCnt="0">
        <dgm:presLayoutVars>
          <dgm:dir/>
          <dgm:animLvl val="lvl"/>
          <dgm:resizeHandles val="exact"/>
        </dgm:presLayoutVars>
      </dgm:prSet>
      <dgm:spPr/>
      <dgm:t>
        <a:bodyPr/>
        <a:lstStyle/>
        <a:p>
          <a:endParaRPr lang="en-US"/>
        </a:p>
      </dgm:t>
    </dgm:pt>
    <dgm:pt modelId="{A7D4C0B9-EEF2-4C95-B5B2-B754FC2E2179}" type="pres">
      <dgm:prSet presAssocID="{4C5FC78F-5337-4CF4-85A5-B76B2B50FB69}" presName="compNode" presStyleCnt="0"/>
      <dgm:spPr/>
      <dgm:t>
        <a:bodyPr/>
        <a:lstStyle/>
        <a:p>
          <a:endParaRPr lang="en-US"/>
        </a:p>
      </dgm:t>
    </dgm:pt>
    <dgm:pt modelId="{B19B7C1D-C778-47F1-8D65-0F09C469699B}" type="pres">
      <dgm:prSet presAssocID="{4C5FC78F-5337-4CF4-85A5-B76B2B50FB69}" presName="aNode" presStyleLbl="bgShp" presStyleIdx="0" presStyleCnt="1"/>
      <dgm:spPr>
        <a:prstGeom prst="wedgeRoundRectCallout">
          <a:avLst/>
        </a:prstGeom>
      </dgm:spPr>
      <dgm:t>
        <a:bodyPr/>
        <a:lstStyle/>
        <a:p>
          <a:endParaRPr lang="en-US"/>
        </a:p>
      </dgm:t>
    </dgm:pt>
    <dgm:pt modelId="{478360FD-8E7A-4EE2-8E70-DFC4A0EE34EE}" type="pres">
      <dgm:prSet presAssocID="{4C5FC78F-5337-4CF4-85A5-B76B2B50FB69}" presName="textNode" presStyleLbl="bgShp" presStyleIdx="0" presStyleCnt="1"/>
      <dgm:spPr/>
      <dgm:t>
        <a:bodyPr/>
        <a:lstStyle/>
        <a:p>
          <a:endParaRPr lang="en-US"/>
        </a:p>
      </dgm:t>
    </dgm:pt>
    <dgm:pt modelId="{C9E3ABA5-27BD-4975-9133-EBFE97579730}" type="pres">
      <dgm:prSet presAssocID="{4C5FC78F-5337-4CF4-85A5-B76B2B50FB69}" presName="compChildNode" presStyleCnt="0"/>
      <dgm:spPr/>
      <dgm:t>
        <a:bodyPr/>
        <a:lstStyle/>
        <a:p>
          <a:endParaRPr lang="en-US"/>
        </a:p>
      </dgm:t>
    </dgm:pt>
    <dgm:pt modelId="{74DFD67E-F1F2-440D-A495-81E47BDCA4AC}" type="pres">
      <dgm:prSet presAssocID="{4C5FC78F-5337-4CF4-85A5-B76B2B50FB69}" presName="theInnerList" presStyleCnt="0"/>
      <dgm:spPr/>
      <dgm:t>
        <a:bodyPr/>
        <a:lstStyle/>
        <a:p>
          <a:endParaRPr lang="en-US"/>
        </a:p>
      </dgm:t>
    </dgm:pt>
    <dgm:pt modelId="{8FED457C-EB95-415F-BFB5-2C389D85FDB4}" type="pres">
      <dgm:prSet presAssocID="{8A707EEE-F4CE-4467-8B13-384DA3EF29C4}" presName="childNode" presStyleLbl="node1" presStyleIdx="0" presStyleCnt="2">
        <dgm:presLayoutVars>
          <dgm:bulletEnabled val="1"/>
        </dgm:presLayoutVars>
      </dgm:prSet>
      <dgm:spPr/>
      <dgm:t>
        <a:bodyPr/>
        <a:lstStyle/>
        <a:p>
          <a:endParaRPr lang="en-US"/>
        </a:p>
      </dgm:t>
    </dgm:pt>
    <dgm:pt modelId="{F96E80EC-5F3C-4092-AF1B-4A82152F4EC9}" type="pres">
      <dgm:prSet presAssocID="{8A707EEE-F4CE-4467-8B13-384DA3EF29C4}" presName="aSpace2" presStyleCnt="0"/>
      <dgm:spPr/>
      <dgm:t>
        <a:bodyPr/>
        <a:lstStyle/>
        <a:p>
          <a:endParaRPr lang="en-US"/>
        </a:p>
      </dgm:t>
    </dgm:pt>
    <dgm:pt modelId="{DB07C590-03BA-4F0E-955B-EA7833095F8F}" type="pres">
      <dgm:prSet presAssocID="{87790B52-E8AA-4A25-AD70-9D1488A267C4}" presName="childNode" presStyleLbl="node1" presStyleIdx="1" presStyleCnt="2">
        <dgm:presLayoutVars>
          <dgm:bulletEnabled val="1"/>
        </dgm:presLayoutVars>
      </dgm:prSet>
      <dgm:spPr/>
      <dgm:t>
        <a:bodyPr/>
        <a:lstStyle/>
        <a:p>
          <a:endParaRPr lang="en-US"/>
        </a:p>
      </dgm:t>
    </dgm:pt>
  </dgm:ptLst>
  <dgm:cxnLst>
    <dgm:cxn modelId="{54AAAF2B-A8B1-4595-A6ED-CF587403C51A}" srcId="{2716F7BD-29D5-4393-82BE-0D11F7D184AB}" destId="{4C5FC78F-5337-4CF4-85A5-B76B2B50FB69}" srcOrd="0" destOrd="0" parTransId="{D8925692-3195-4565-B8D3-F2D7A954EFFA}" sibTransId="{99763668-930F-4029-99AE-104E1E81F7E8}"/>
    <dgm:cxn modelId="{0B9F3A0D-F2FD-4B74-972D-3C7DAECB6E5D}" srcId="{4C5FC78F-5337-4CF4-85A5-B76B2B50FB69}" destId="{8A707EEE-F4CE-4467-8B13-384DA3EF29C4}" srcOrd="0" destOrd="0" parTransId="{B6269901-B593-464A-8EAD-B2594605F910}" sibTransId="{E3446DB6-A0B3-4D3F-A75D-6B5F7C0A1F1D}"/>
    <dgm:cxn modelId="{821749CF-978C-49AF-8961-E99C7802FEFF}" type="presOf" srcId="{8A707EEE-F4CE-4467-8B13-384DA3EF29C4}" destId="{8FED457C-EB95-415F-BFB5-2C389D85FDB4}" srcOrd="0" destOrd="0" presId="urn:microsoft.com/office/officeart/2005/8/layout/lProcess2"/>
    <dgm:cxn modelId="{BD99133B-50B7-444D-B347-ACB3B7900FF6}" type="presOf" srcId="{4C5FC78F-5337-4CF4-85A5-B76B2B50FB69}" destId="{B19B7C1D-C778-47F1-8D65-0F09C469699B}" srcOrd="0" destOrd="0" presId="urn:microsoft.com/office/officeart/2005/8/layout/lProcess2"/>
    <dgm:cxn modelId="{C8615D5A-4F68-44FA-8B94-ED010887B622}" type="presOf" srcId="{4C5FC78F-5337-4CF4-85A5-B76B2B50FB69}" destId="{478360FD-8E7A-4EE2-8E70-DFC4A0EE34EE}" srcOrd="1" destOrd="0" presId="urn:microsoft.com/office/officeart/2005/8/layout/lProcess2"/>
    <dgm:cxn modelId="{8FBD429E-9266-47FA-A859-D552E90573E0}" srcId="{4C5FC78F-5337-4CF4-85A5-B76B2B50FB69}" destId="{87790B52-E8AA-4A25-AD70-9D1488A267C4}" srcOrd="1" destOrd="0" parTransId="{2926C993-A920-42D6-AA3F-ECC236FDAAEE}" sibTransId="{BDB71AC8-A099-4543-8554-A8C291D13B98}"/>
    <dgm:cxn modelId="{395C1824-E40D-4537-8E07-D0FC7A58578E}" type="presOf" srcId="{2716F7BD-29D5-4393-82BE-0D11F7D184AB}" destId="{E65E9C62-7655-4043-92BB-EE987E03CED7}" srcOrd="0" destOrd="0" presId="urn:microsoft.com/office/officeart/2005/8/layout/lProcess2"/>
    <dgm:cxn modelId="{4E0288E5-0A78-4D3A-AC9E-7828CC60EE9A}" type="presOf" srcId="{87790B52-E8AA-4A25-AD70-9D1488A267C4}" destId="{DB07C590-03BA-4F0E-955B-EA7833095F8F}" srcOrd="0" destOrd="0" presId="urn:microsoft.com/office/officeart/2005/8/layout/lProcess2"/>
    <dgm:cxn modelId="{E139D1A9-11A0-4D2B-998E-6EE4AEAB7082}" type="presParOf" srcId="{E65E9C62-7655-4043-92BB-EE987E03CED7}" destId="{A7D4C0B9-EEF2-4C95-B5B2-B754FC2E2179}" srcOrd="0" destOrd="0" presId="urn:microsoft.com/office/officeart/2005/8/layout/lProcess2"/>
    <dgm:cxn modelId="{A4548534-9FB5-487D-905D-096594299567}" type="presParOf" srcId="{A7D4C0B9-EEF2-4C95-B5B2-B754FC2E2179}" destId="{B19B7C1D-C778-47F1-8D65-0F09C469699B}" srcOrd="0" destOrd="0" presId="urn:microsoft.com/office/officeart/2005/8/layout/lProcess2"/>
    <dgm:cxn modelId="{43FD2FB1-9266-4BB4-B570-FA2945726DF4}" type="presParOf" srcId="{A7D4C0B9-EEF2-4C95-B5B2-B754FC2E2179}" destId="{478360FD-8E7A-4EE2-8E70-DFC4A0EE34EE}" srcOrd="1" destOrd="0" presId="urn:microsoft.com/office/officeart/2005/8/layout/lProcess2"/>
    <dgm:cxn modelId="{A815C1A7-1D0B-47D1-8753-9CAC36F812DA}" type="presParOf" srcId="{A7D4C0B9-EEF2-4C95-B5B2-B754FC2E2179}" destId="{C9E3ABA5-27BD-4975-9133-EBFE97579730}" srcOrd="2" destOrd="0" presId="urn:microsoft.com/office/officeart/2005/8/layout/lProcess2"/>
    <dgm:cxn modelId="{7121B52B-02CA-4383-915C-1CE2D0B4ED33}" type="presParOf" srcId="{C9E3ABA5-27BD-4975-9133-EBFE97579730}" destId="{74DFD67E-F1F2-440D-A495-81E47BDCA4AC}" srcOrd="0" destOrd="0" presId="urn:microsoft.com/office/officeart/2005/8/layout/lProcess2"/>
    <dgm:cxn modelId="{21C96931-D607-4AAC-985E-EB268901051A}" type="presParOf" srcId="{74DFD67E-F1F2-440D-A495-81E47BDCA4AC}" destId="{8FED457C-EB95-415F-BFB5-2C389D85FDB4}" srcOrd="0" destOrd="0" presId="urn:microsoft.com/office/officeart/2005/8/layout/lProcess2"/>
    <dgm:cxn modelId="{3D5355D8-87C2-49C8-BDF4-75B1F2F3E9E8}" type="presParOf" srcId="{74DFD67E-F1F2-440D-A495-81E47BDCA4AC}" destId="{F96E80EC-5F3C-4092-AF1B-4A82152F4EC9}" srcOrd="1" destOrd="0" presId="urn:microsoft.com/office/officeart/2005/8/layout/lProcess2"/>
    <dgm:cxn modelId="{58759F85-9195-4DEA-80EF-A3E06045309A}" type="presParOf" srcId="{74DFD67E-F1F2-440D-A495-81E47BDCA4AC}" destId="{DB07C590-03BA-4F0E-955B-EA7833095F8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A85623D-41EC-4F21-A642-69D9DDB31301}"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C22DD5B-D13B-4DD3-8198-B61B39455CED}">
      <dgm:prSet/>
      <dgm:spPr/>
      <dgm:t>
        <a:bodyPr/>
        <a:lstStyle/>
        <a:p>
          <a:pPr algn="ctr" rtl="1"/>
          <a:r>
            <a:rPr lang="fa-IR" dirty="0" smtClean="0">
              <a:cs typeface="B Titr" pitchFamily="2" charset="-78"/>
            </a:rPr>
            <a:t>ریسک تجاری</a:t>
          </a:r>
          <a:endParaRPr lang="en-US" dirty="0">
            <a:cs typeface="B Titr" pitchFamily="2" charset="-78"/>
          </a:endParaRPr>
        </a:p>
      </dgm:t>
    </dgm:pt>
    <dgm:pt modelId="{3D20514E-0522-4604-B567-4F64ACF5B466}" type="parTrans" cxnId="{777A749F-8311-41AC-8F04-087A8071BD66}">
      <dgm:prSet/>
      <dgm:spPr/>
      <dgm:t>
        <a:bodyPr/>
        <a:lstStyle/>
        <a:p>
          <a:pPr algn="ctr"/>
          <a:endParaRPr lang="en-US"/>
        </a:p>
      </dgm:t>
    </dgm:pt>
    <dgm:pt modelId="{8C2BC6BF-BBD3-44FD-A236-1B7F93224745}" type="sibTrans" cxnId="{777A749F-8311-41AC-8F04-087A8071BD66}">
      <dgm:prSet/>
      <dgm:spPr/>
      <dgm:t>
        <a:bodyPr/>
        <a:lstStyle/>
        <a:p>
          <a:pPr algn="ctr"/>
          <a:endParaRPr lang="en-US"/>
        </a:p>
      </dgm:t>
    </dgm:pt>
    <dgm:pt modelId="{94B0C8BE-C9C2-4C7D-BB4A-5BE3EB95BFB8}">
      <dgm:prSet/>
      <dgm:spPr/>
      <dgm:t>
        <a:bodyPr/>
        <a:lstStyle/>
        <a:p>
          <a:pPr algn="ctr" rtl="1"/>
          <a:r>
            <a:rPr lang="fa-IR" dirty="0" smtClean="0">
              <a:cs typeface="B Titr" pitchFamily="2" charset="-78"/>
            </a:rPr>
            <a:t>ریسک غیرتجاری</a:t>
          </a:r>
          <a:endParaRPr lang="en-US" dirty="0">
            <a:cs typeface="B Titr" pitchFamily="2" charset="-78"/>
          </a:endParaRPr>
        </a:p>
      </dgm:t>
    </dgm:pt>
    <dgm:pt modelId="{5FD86F14-D221-469F-9977-48B3FAAE2B49}" type="parTrans" cxnId="{1B0FD7D2-6C85-4634-9DE8-B52B2DF24718}">
      <dgm:prSet/>
      <dgm:spPr/>
      <dgm:t>
        <a:bodyPr/>
        <a:lstStyle/>
        <a:p>
          <a:pPr algn="ctr"/>
          <a:endParaRPr lang="en-US"/>
        </a:p>
      </dgm:t>
    </dgm:pt>
    <dgm:pt modelId="{8087241E-D885-4B3B-B94E-3688D35BC577}" type="sibTrans" cxnId="{1B0FD7D2-6C85-4634-9DE8-B52B2DF24718}">
      <dgm:prSet/>
      <dgm:spPr/>
      <dgm:t>
        <a:bodyPr/>
        <a:lstStyle/>
        <a:p>
          <a:pPr algn="ctr"/>
          <a:endParaRPr lang="en-US"/>
        </a:p>
      </dgm:t>
    </dgm:pt>
    <dgm:pt modelId="{B25C1E38-3C0E-4A71-B611-3A51ED7EB145}">
      <dgm:prSet/>
      <dgm:spPr/>
      <dgm:t>
        <a:bodyPr/>
        <a:lstStyle/>
        <a:p>
          <a:pPr algn="justLow" rtl="1"/>
          <a:r>
            <a:rPr lang="ar-SA" dirty="0" smtClean="0">
              <a:cs typeface="B Zar" pitchFamily="2" charset="-78"/>
            </a:rPr>
            <a:t>ریسک‌های غیرتجاری شامل تمامی ریسک‌ها غیر از ریسک‌های تجاری است. </a:t>
          </a:r>
          <a:r>
            <a:rPr lang="fa-IR" dirty="0" smtClean="0">
              <a:cs typeface="B Zar" pitchFamily="2" charset="-78"/>
            </a:rPr>
            <a:t>مانند </a:t>
          </a:r>
          <a:r>
            <a:rPr lang="ar-SA" dirty="0" smtClean="0">
              <a:cs typeface="B Zar" pitchFamily="2" charset="-78"/>
            </a:rPr>
            <a:t>ریسک‌های</a:t>
          </a:r>
          <a:r>
            <a:rPr lang="fa-IR" dirty="0" smtClean="0">
              <a:cs typeface="B Zar" pitchFamily="2" charset="-78"/>
            </a:rPr>
            <a:t> مالی</a:t>
          </a:r>
          <a:endParaRPr lang="en-US" dirty="0">
            <a:cs typeface="B Zar" pitchFamily="2" charset="-78"/>
          </a:endParaRPr>
        </a:p>
      </dgm:t>
    </dgm:pt>
    <dgm:pt modelId="{28257E32-B693-4949-A735-29A5BCA40024}" type="parTrans" cxnId="{81328771-5D99-4700-A8B8-70344D5219BD}">
      <dgm:prSet/>
      <dgm:spPr/>
      <dgm:t>
        <a:bodyPr/>
        <a:lstStyle/>
        <a:p>
          <a:pPr algn="ctr"/>
          <a:endParaRPr lang="en-US"/>
        </a:p>
      </dgm:t>
    </dgm:pt>
    <dgm:pt modelId="{6EA8929C-3CED-4FE8-8775-6DE2659CD3C8}" type="sibTrans" cxnId="{81328771-5D99-4700-A8B8-70344D5219BD}">
      <dgm:prSet/>
      <dgm:spPr/>
      <dgm:t>
        <a:bodyPr/>
        <a:lstStyle/>
        <a:p>
          <a:pPr algn="ctr"/>
          <a:endParaRPr lang="en-US"/>
        </a:p>
      </dgm:t>
    </dgm:pt>
    <dgm:pt modelId="{8A8FB7CC-69D3-4821-AA8D-FECD44F116BA}">
      <dgm:prSet/>
      <dgm:spPr/>
      <dgm:t>
        <a:bodyPr/>
        <a:lstStyle/>
        <a:p>
          <a:pPr algn="justLow" rtl="1"/>
          <a:r>
            <a:rPr lang="ar-SA" dirty="0" smtClean="0">
              <a:cs typeface="B Zar" pitchFamily="2" charset="-78"/>
            </a:rPr>
            <a:t>ریسک‌های تجاری، ریسک‌هایی است که از بطن کسب و کار شرکت و فعالیت‌های آن ناشی می‌شود. این ریسک‌ها به بازار محصولات و خدماتی بستگی دارد که بنگاه در آن فعالیت می‌کند</a:t>
          </a:r>
          <a:endParaRPr lang="en-US" dirty="0">
            <a:cs typeface="B Zar" pitchFamily="2" charset="-78"/>
          </a:endParaRPr>
        </a:p>
      </dgm:t>
    </dgm:pt>
    <dgm:pt modelId="{987F990C-CD87-4190-916C-D1D1F1B9301B}" type="parTrans" cxnId="{98F9A5ED-06C3-44B5-91DF-AFCFE47AF0F9}">
      <dgm:prSet/>
      <dgm:spPr/>
      <dgm:t>
        <a:bodyPr/>
        <a:lstStyle/>
        <a:p>
          <a:endParaRPr lang="en-US"/>
        </a:p>
      </dgm:t>
    </dgm:pt>
    <dgm:pt modelId="{B187EEB2-D3EF-4AD5-90F8-68E145284F30}" type="sibTrans" cxnId="{98F9A5ED-06C3-44B5-91DF-AFCFE47AF0F9}">
      <dgm:prSet/>
      <dgm:spPr/>
      <dgm:t>
        <a:bodyPr/>
        <a:lstStyle/>
        <a:p>
          <a:endParaRPr lang="en-US"/>
        </a:p>
      </dgm:t>
    </dgm:pt>
    <dgm:pt modelId="{3B6E90D4-5261-4A9E-B5C2-A1FD5FEB4681}" type="pres">
      <dgm:prSet presAssocID="{5A85623D-41EC-4F21-A642-69D9DDB31301}" presName="linear" presStyleCnt="0">
        <dgm:presLayoutVars>
          <dgm:dir/>
          <dgm:animLvl val="lvl"/>
          <dgm:resizeHandles val="exact"/>
        </dgm:presLayoutVars>
      </dgm:prSet>
      <dgm:spPr/>
      <dgm:t>
        <a:bodyPr/>
        <a:lstStyle/>
        <a:p>
          <a:endParaRPr lang="en-US"/>
        </a:p>
      </dgm:t>
    </dgm:pt>
    <dgm:pt modelId="{F1563EBE-7EF5-48CA-B3B3-E661B8BB344B}" type="pres">
      <dgm:prSet presAssocID="{6C22DD5B-D13B-4DD3-8198-B61B39455CED}" presName="parentLin" presStyleCnt="0"/>
      <dgm:spPr/>
    </dgm:pt>
    <dgm:pt modelId="{6F2B0AA6-A654-41DE-830D-AB036D326175}" type="pres">
      <dgm:prSet presAssocID="{6C22DD5B-D13B-4DD3-8198-B61B39455CED}" presName="parentLeftMargin" presStyleLbl="node1" presStyleIdx="0" presStyleCnt="2"/>
      <dgm:spPr/>
      <dgm:t>
        <a:bodyPr/>
        <a:lstStyle/>
        <a:p>
          <a:endParaRPr lang="en-US"/>
        </a:p>
      </dgm:t>
    </dgm:pt>
    <dgm:pt modelId="{10975381-390A-46E7-AC94-91DD5C8AC3B9}" type="pres">
      <dgm:prSet presAssocID="{6C22DD5B-D13B-4DD3-8198-B61B39455CED}" presName="parentText" presStyleLbl="node1" presStyleIdx="0" presStyleCnt="2">
        <dgm:presLayoutVars>
          <dgm:chMax val="0"/>
          <dgm:bulletEnabled val="1"/>
        </dgm:presLayoutVars>
      </dgm:prSet>
      <dgm:spPr/>
      <dgm:t>
        <a:bodyPr/>
        <a:lstStyle/>
        <a:p>
          <a:endParaRPr lang="en-US"/>
        </a:p>
      </dgm:t>
    </dgm:pt>
    <dgm:pt modelId="{DC52FFD7-2D1E-4CF2-BEB7-19D73C4D8975}" type="pres">
      <dgm:prSet presAssocID="{6C22DD5B-D13B-4DD3-8198-B61B39455CED}" presName="negativeSpace" presStyleCnt="0"/>
      <dgm:spPr/>
    </dgm:pt>
    <dgm:pt modelId="{01BDC2A9-81DF-4D49-9CE2-CC617F8CB50A}" type="pres">
      <dgm:prSet presAssocID="{6C22DD5B-D13B-4DD3-8198-B61B39455CED}" presName="childText" presStyleLbl="conFgAcc1" presStyleIdx="0" presStyleCnt="2">
        <dgm:presLayoutVars>
          <dgm:bulletEnabled val="1"/>
        </dgm:presLayoutVars>
      </dgm:prSet>
      <dgm:spPr/>
      <dgm:t>
        <a:bodyPr/>
        <a:lstStyle/>
        <a:p>
          <a:endParaRPr lang="en-US"/>
        </a:p>
      </dgm:t>
    </dgm:pt>
    <dgm:pt modelId="{2FC10AA5-3744-493F-B39C-5F9B1A2D3D89}" type="pres">
      <dgm:prSet presAssocID="{8C2BC6BF-BBD3-44FD-A236-1B7F93224745}" presName="spaceBetweenRectangles" presStyleCnt="0"/>
      <dgm:spPr/>
    </dgm:pt>
    <dgm:pt modelId="{A3AC0C12-B41E-4E0B-8B3B-F05BBD9E0188}" type="pres">
      <dgm:prSet presAssocID="{94B0C8BE-C9C2-4C7D-BB4A-5BE3EB95BFB8}" presName="parentLin" presStyleCnt="0"/>
      <dgm:spPr/>
    </dgm:pt>
    <dgm:pt modelId="{09CA7873-DE68-493C-AAFA-1B1E1B6DEF83}" type="pres">
      <dgm:prSet presAssocID="{94B0C8BE-C9C2-4C7D-BB4A-5BE3EB95BFB8}" presName="parentLeftMargin" presStyleLbl="node1" presStyleIdx="0" presStyleCnt="2"/>
      <dgm:spPr/>
      <dgm:t>
        <a:bodyPr/>
        <a:lstStyle/>
        <a:p>
          <a:endParaRPr lang="en-US"/>
        </a:p>
      </dgm:t>
    </dgm:pt>
    <dgm:pt modelId="{89D54F25-610C-447E-928B-A1B72B223578}" type="pres">
      <dgm:prSet presAssocID="{94B0C8BE-C9C2-4C7D-BB4A-5BE3EB95BFB8}" presName="parentText" presStyleLbl="node1" presStyleIdx="1" presStyleCnt="2">
        <dgm:presLayoutVars>
          <dgm:chMax val="0"/>
          <dgm:bulletEnabled val="1"/>
        </dgm:presLayoutVars>
      </dgm:prSet>
      <dgm:spPr/>
      <dgm:t>
        <a:bodyPr/>
        <a:lstStyle/>
        <a:p>
          <a:endParaRPr lang="en-US"/>
        </a:p>
      </dgm:t>
    </dgm:pt>
    <dgm:pt modelId="{9FD2E0BC-E4AC-47E0-8F07-AE59236C30CF}" type="pres">
      <dgm:prSet presAssocID="{94B0C8BE-C9C2-4C7D-BB4A-5BE3EB95BFB8}" presName="negativeSpace" presStyleCnt="0"/>
      <dgm:spPr/>
    </dgm:pt>
    <dgm:pt modelId="{62723D11-CC5D-48A2-A5FC-816A51D70E2D}" type="pres">
      <dgm:prSet presAssocID="{94B0C8BE-C9C2-4C7D-BB4A-5BE3EB95BFB8}" presName="childText" presStyleLbl="conFgAcc1" presStyleIdx="1" presStyleCnt="2">
        <dgm:presLayoutVars>
          <dgm:bulletEnabled val="1"/>
        </dgm:presLayoutVars>
      </dgm:prSet>
      <dgm:spPr/>
      <dgm:t>
        <a:bodyPr/>
        <a:lstStyle/>
        <a:p>
          <a:endParaRPr lang="en-US"/>
        </a:p>
      </dgm:t>
    </dgm:pt>
  </dgm:ptLst>
  <dgm:cxnLst>
    <dgm:cxn modelId="{81328771-5D99-4700-A8B8-70344D5219BD}" srcId="{94B0C8BE-C9C2-4C7D-BB4A-5BE3EB95BFB8}" destId="{B25C1E38-3C0E-4A71-B611-3A51ED7EB145}" srcOrd="0" destOrd="0" parTransId="{28257E32-B693-4949-A735-29A5BCA40024}" sibTransId="{6EA8929C-3CED-4FE8-8775-6DE2659CD3C8}"/>
    <dgm:cxn modelId="{7A80ECCD-73DC-4586-B7BB-8E6EFFC1F27F}" type="presOf" srcId="{94B0C8BE-C9C2-4C7D-BB4A-5BE3EB95BFB8}" destId="{09CA7873-DE68-493C-AAFA-1B1E1B6DEF83}" srcOrd="0" destOrd="0" presId="urn:microsoft.com/office/officeart/2005/8/layout/list1"/>
    <dgm:cxn modelId="{1B0FD7D2-6C85-4634-9DE8-B52B2DF24718}" srcId="{5A85623D-41EC-4F21-A642-69D9DDB31301}" destId="{94B0C8BE-C9C2-4C7D-BB4A-5BE3EB95BFB8}" srcOrd="1" destOrd="0" parTransId="{5FD86F14-D221-469F-9977-48B3FAAE2B49}" sibTransId="{8087241E-D885-4B3B-B94E-3688D35BC577}"/>
    <dgm:cxn modelId="{D339FB56-84B9-40BA-9BCB-3CF193846D36}" type="presOf" srcId="{B25C1E38-3C0E-4A71-B611-3A51ED7EB145}" destId="{62723D11-CC5D-48A2-A5FC-816A51D70E2D}" srcOrd="0" destOrd="0" presId="urn:microsoft.com/office/officeart/2005/8/layout/list1"/>
    <dgm:cxn modelId="{777A749F-8311-41AC-8F04-087A8071BD66}" srcId="{5A85623D-41EC-4F21-A642-69D9DDB31301}" destId="{6C22DD5B-D13B-4DD3-8198-B61B39455CED}" srcOrd="0" destOrd="0" parTransId="{3D20514E-0522-4604-B567-4F64ACF5B466}" sibTransId="{8C2BC6BF-BBD3-44FD-A236-1B7F93224745}"/>
    <dgm:cxn modelId="{C9BA00C9-F0ED-43B7-AE8F-76396753C81A}" type="presOf" srcId="{8A8FB7CC-69D3-4821-AA8D-FECD44F116BA}" destId="{01BDC2A9-81DF-4D49-9CE2-CC617F8CB50A}" srcOrd="0" destOrd="0" presId="urn:microsoft.com/office/officeart/2005/8/layout/list1"/>
    <dgm:cxn modelId="{B85CCB4A-AE8D-494F-8EE8-7664DC949DC8}" type="presOf" srcId="{6C22DD5B-D13B-4DD3-8198-B61B39455CED}" destId="{6F2B0AA6-A654-41DE-830D-AB036D326175}" srcOrd="0" destOrd="0" presId="urn:microsoft.com/office/officeart/2005/8/layout/list1"/>
    <dgm:cxn modelId="{98F9A5ED-06C3-44B5-91DF-AFCFE47AF0F9}" srcId="{6C22DD5B-D13B-4DD3-8198-B61B39455CED}" destId="{8A8FB7CC-69D3-4821-AA8D-FECD44F116BA}" srcOrd="0" destOrd="0" parTransId="{987F990C-CD87-4190-916C-D1D1F1B9301B}" sibTransId="{B187EEB2-D3EF-4AD5-90F8-68E145284F30}"/>
    <dgm:cxn modelId="{C0A233A5-7743-40AD-B3C7-B4001D9A335E}" type="presOf" srcId="{5A85623D-41EC-4F21-A642-69D9DDB31301}" destId="{3B6E90D4-5261-4A9E-B5C2-A1FD5FEB4681}" srcOrd="0" destOrd="0" presId="urn:microsoft.com/office/officeart/2005/8/layout/list1"/>
    <dgm:cxn modelId="{8BFDD282-B3AE-4DA3-BECF-974576A7B0E3}" type="presOf" srcId="{94B0C8BE-C9C2-4C7D-BB4A-5BE3EB95BFB8}" destId="{89D54F25-610C-447E-928B-A1B72B223578}" srcOrd="1" destOrd="0" presId="urn:microsoft.com/office/officeart/2005/8/layout/list1"/>
    <dgm:cxn modelId="{6077605F-50CD-4FAB-84EF-83792E8B2511}" type="presOf" srcId="{6C22DD5B-D13B-4DD3-8198-B61B39455CED}" destId="{10975381-390A-46E7-AC94-91DD5C8AC3B9}" srcOrd="1" destOrd="0" presId="urn:microsoft.com/office/officeart/2005/8/layout/list1"/>
    <dgm:cxn modelId="{B734A417-1CF7-4AA7-BF0C-779F227EC612}" type="presParOf" srcId="{3B6E90D4-5261-4A9E-B5C2-A1FD5FEB4681}" destId="{F1563EBE-7EF5-48CA-B3B3-E661B8BB344B}" srcOrd="0" destOrd="0" presId="urn:microsoft.com/office/officeart/2005/8/layout/list1"/>
    <dgm:cxn modelId="{9CBC762A-CA01-4E2F-828F-DF90AAE5FB34}" type="presParOf" srcId="{F1563EBE-7EF5-48CA-B3B3-E661B8BB344B}" destId="{6F2B0AA6-A654-41DE-830D-AB036D326175}" srcOrd="0" destOrd="0" presId="urn:microsoft.com/office/officeart/2005/8/layout/list1"/>
    <dgm:cxn modelId="{906C38AD-EE8F-4285-BF23-5B0EF9177A32}" type="presParOf" srcId="{F1563EBE-7EF5-48CA-B3B3-E661B8BB344B}" destId="{10975381-390A-46E7-AC94-91DD5C8AC3B9}" srcOrd="1" destOrd="0" presId="urn:microsoft.com/office/officeart/2005/8/layout/list1"/>
    <dgm:cxn modelId="{00FDB2AB-4403-4195-AE15-E08C9E15B544}" type="presParOf" srcId="{3B6E90D4-5261-4A9E-B5C2-A1FD5FEB4681}" destId="{DC52FFD7-2D1E-4CF2-BEB7-19D73C4D8975}" srcOrd="1" destOrd="0" presId="urn:microsoft.com/office/officeart/2005/8/layout/list1"/>
    <dgm:cxn modelId="{530A5201-B322-49CF-B8D9-96AE0C0641F8}" type="presParOf" srcId="{3B6E90D4-5261-4A9E-B5C2-A1FD5FEB4681}" destId="{01BDC2A9-81DF-4D49-9CE2-CC617F8CB50A}" srcOrd="2" destOrd="0" presId="urn:microsoft.com/office/officeart/2005/8/layout/list1"/>
    <dgm:cxn modelId="{48E09C69-3100-41F4-9B18-C0D956B525FB}" type="presParOf" srcId="{3B6E90D4-5261-4A9E-B5C2-A1FD5FEB4681}" destId="{2FC10AA5-3744-493F-B39C-5F9B1A2D3D89}" srcOrd="3" destOrd="0" presId="urn:microsoft.com/office/officeart/2005/8/layout/list1"/>
    <dgm:cxn modelId="{1FA7A06A-4A39-4350-A095-CFB5A39A3EEC}" type="presParOf" srcId="{3B6E90D4-5261-4A9E-B5C2-A1FD5FEB4681}" destId="{A3AC0C12-B41E-4E0B-8B3B-F05BBD9E0188}" srcOrd="4" destOrd="0" presId="urn:microsoft.com/office/officeart/2005/8/layout/list1"/>
    <dgm:cxn modelId="{FC616B45-2A51-443F-9434-0DE7042EA8BA}" type="presParOf" srcId="{A3AC0C12-B41E-4E0B-8B3B-F05BBD9E0188}" destId="{09CA7873-DE68-493C-AAFA-1B1E1B6DEF83}" srcOrd="0" destOrd="0" presId="urn:microsoft.com/office/officeart/2005/8/layout/list1"/>
    <dgm:cxn modelId="{1D873FDA-B42D-4CB0-BAD0-D2D87CFBF2DB}" type="presParOf" srcId="{A3AC0C12-B41E-4E0B-8B3B-F05BBD9E0188}" destId="{89D54F25-610C-447E-928B-A1B72B223578}" srcOrd="1" destOrd="0" presId="urn:microsoft.com/office/officeart/2005/8/layout/list1"/>
    <dgm:cxn modelId="{DFB7006E-BA83-4871-AF60-085E3C94BC29}" type="presParOf" srcId="{3B6E90D4-5261-4A9E-B5C2-A1FD5FEB4681}" destId="{9FD2E0BC-E4AC-47E0-8F07-AE59236C30CF}" srcOrd="5" destOrd="0" presId="urn:microsoft.com/office/officeart/2005/8/layout/list1"/>
    <dgm:cxn modelId="{F5AA29E8-3F76-46F8-95A6-29C5D454BB97}" type="presParOf" srcId="{3B6E90D4-5261-4A9E-B5C2-A1FD5FEB4681}" destId="{62723D11-CC5D-48A2-A5FC-816A51D70E2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37A43D-72D8-43AB-868E-F9A099892120}" type="doc">
      <dgm:prSet loTypeId="urn:microsoft.com/office/officeart/2005/8/layout/list1" loCatId="list" qsTypeId="urn:microsoft.com/office/officeart/2005/8/quickstyle/3d7" qsCatId="3D" csTypeId="urn:microsoft.com/office/officeart/2005/8/colors/colorful2" csCatId="colorful" phldr="1"/>
      <dgm:spPr/>
      <dgm:t>
        <a:bodyPr/>
        <a:lstStyle/>
        <a:p>
          <a:endParaRPr lang="en-US"/>
        </a:p>
      </dgm:t>
    </dgm:pt>
    <dgm:pt modelId="{21BB34A3-1C93-42D3-BAC6-242C94464594}">
      <dgm:prSet/>
      <dgm:spPr/>
      <dgm:t>
        <a:bodyPr/>
        <a:lstStyle/>
        <a:p>
          <a:pPr rtl="1"/>
          <a:r>
            <a:rPr lang="fa-IR" b="1" dirty="0" smtClean="0">
              <a:cs typeface="B Zar" pitchFamily="2" charset="-78"/>
            </a:rPr>
            <a:t>ریسک تجاری به چه عواملی بستگی دارد؟</a:t>
          </a:r>
          <a:endParaRPr lang="fa-IR" dirty="0">
            <a:cs typeface="B Zar" pitchFamily="2" charset="-78"/>
          </a:endParaRPr>
        </a:p>
      </dgm:t>
    </dgm:pt>
    <dgm:pt modelId="{128DCD46-719D-45C0-9A0D-E5347618CAAA}" type="parTrans" cxnId="{98E5F981-8276-4D80-9116-A27EE28BAD46}">
      <dgm:prSet/>
      <dgm:spPr/>
      <dgm:t>
        <a:bodyPr/>
        <a:lstStyle/>
        <a:p>
          <a:endParaRPr lang="en-US">
            <a:cs typeface="B Zar" pitchFamily="2" charset="-78"/>
          </a:endParaRPr>
        </a:p>
      </dgm:t>
    </dgm:pt>
    <dgm:pt modelId="{729DD936-16DA-4AEC-BE97-9D704B20EBCA}" type="sibTrans" cxnId="{98E5F981-8276-4D80-9116-A27EE28BAD46}">
      <dgm:prSet/>
      <dgm:spPr/>
      <dgm:t>
        <a:bodyPr/>
        <a:lstStyle/>
        <a:p>
          <a:endParaRPr lang="en-US">
            <a:cs typeface="B Zar" pitchFamily="2" charset="-78"/>
          </a:endParaRPr>
        </a:p>
      </dgm:t>
    </dgm:pt>
    <dgm:pt modelId="{7BB19923-65E5-44B0-A565-12A4CB45BC5B}">
      <dgm:prSet/>
      <dgm:spPr/>
      <dgm:t>
        <a:bodyPr/>
        <a:lstStyle/>
        <a:p>
          <a:pPr rtl="1"/>
          <a:r>
            <a:rPr lang="fa-IR" dirty="0" smtClean="0">
              <a:cs typeface="B Zar" pitchFamily="2" charset="-78"/>
            </a:rPr>
            <a:t>نامطمئن‌بودن تقاضا</a:t>
          </a:r>
          <a:endParaRPr lang="en-US" dirty="0">
            <a:cs typeface="B Zar" pitchFamily="2" charset="-78"/>
          </a:endParaRPr>
        </a:p>
      </dgm:t>
    </dgm:pt>
    <dgm:pt modelId="{D3B0B996-9E0F-40FA-A3C1-AB3D7A027609}" type="parTrans" cxnId="{2942665E-9491-4256-8A1D-A35F9ED1C39D}">
      <dgm:prSet/>
      <dgm:spPr/>
      <dgm:t>
        <a:bodyPr/>
        <a:lstStyle/>
        <a:p>
          <a:endParaRPr lang="en-US">
            <a:cs typeface="B Zar" pitchFamily="2" charset="-78"/>
          </a:endParaRPr>
        </a:p>
      </dgm:t>
    </dgm:pt>
    <dgm:pt modelId="{C6DD3FB4-1BEC-4A84-AA97-6CAA944C8B22}" type="sibTrans" cxnId="{2942665E-9491-4256-8A1D-A35F9ED1C39D}">
      <dgm:prSet/>
      <dgm:spPr/>
      <dgm:t>
        <a:bodyPr/>
        <a:lstStyle/>
        <a:p>
          <a:endParaRPr lang="en-US">
            <a:cs typeface="B Zar" pitchFamily="2" charset="-78"/>
          </a:endParaRPr>
        </a:p>
      </dgm:t>
    </dgm:pt>
    <dgm:pt modelId="{679D932F-F9AC-4389-A85D-9CCBD911E9B7}">
      <dgm:prSet/>
      <dgm:spPr/>
      <dgm:t>
        <a:bodyPr/>
        <a:lstStyle/>
        <a:p>
          <a:pPr rtl="1"/>
          <a:r>
            <a:rPr lang="fa-IR" dirty="0" smtClean="0">
              <a:cs typeface="B Zar" pitchFamily="2" charset="-78"/>
            </a:rPr>
            <a:t>تغییرپذیری قیمت فروش</a:t>
          </a:r>
          <a:endParaRPr lang="en-US" dirty="0">
            <a:cs typeface="B Zar" pitchFamily="2" charset="-78"/>
          </a:endParaRPr>
        </a:p>
      </dgm:t>
    </dgm:pt>
    <dgm:pt modelId="{2F15F5EF-6D2D-4314-9A65-D30B4F97F548}" type="parTrans" cxnId="{57CB8BB1-F123-432A-8699-68994A002BBC}">
      <dgm:prSet/>
      <dgm:spPr/>
      <dgm:t>
        <a:bodyPr/>
        <a:lstStyle/>
        <a:p>
          <a:endParaRPr lang="en-US">
            <a:cs typeface="B Zar" pitchFamily="2" charset="-78"/>
          </a:endParaRPr>
        </a:p>
      </dgm:t>
    </dgm:pt>
    <dgm:pt modelId="{AD57BCEB-ECAB-4236-B3CE-D8C983B074C6}" type="sibTrans" cxnId="{57CB8BB1-F123-432A-8699-68994A002BBC}">
      <dgm:prSet/>
      <dgm:spPr/>
      <dgm:t>
        <a:bodyPr/>
        <a:lstStyle/>
        <a:p>
          <a:endParaRPr lang="en-US">
            <a:cs typeface="B Zar" pitchFamily="2" charset="-78"/>
          </a:endParaRPr>
        </a:p>
      </dgm:t>
    </dgm:pt>
    <dgm:pt modelId="{7EDB2848-C3C5-4E7C-8428-1DCE3073B4CD}">
      <dgm:prSet/>
      <dgm:spPr/>
      <dgm:t>
        <a:bodyPr/>
        <a:lstStyle/>
        <a:p>
          <a:pPr rtl="1"/>
          <a:r>
            <a:rPr lang="fa-IR" dirty="0" smtClean="0">
              <a:cs typeface="B Zar" pitchFamily="2" charset="-78"/>
            </a:rPr>
            <a:t>تغییرپذیری هزینۀ اقلام ورودی</a:t>
          </a:r>
          <a:endParaRPr lang="en-US" dirty="0">
            <a:cs typeface="B Zar" pitchFamily="2" charset="-78"/>
          </a:endParaRPr>
        </a:p>
      </dgm:t>
    </dgm:pt>
    <dgm:pt modelId="{350C8902-6191-4E8F-9F56-865EC17B9998}" type="parTrans" cxnId="{D0AA9C42-7A26-4C1A-A7D4-336DFFE0E0BD}">
      <dgm:prSet/>
      <dgm:spPr/>
      <dgm:t>
        <a:bodyPr/>
        <a:lstStyle/>
        <a:p>
          <a:endParaRPr lang="en-US">
            <a:cs typeface="B Zar" pitchFamily="2" charset="-78"/>
          </a:endParaRPr>
        </a:p>
      </dgm:t>
    </dgm:pt>
    <dgm:pt modelId="{502655B3-DA7D-443C-B30E-3582ACD2D9FB}" type="sibTrans" cxnId="{D0AA9C42-7A26-4C1A-A7D4-336DFFE0E0BD}">
      <dgm:prSet/>
      <dgm:spPr/>
      <dgm:t>
        <a:bodyPr/>
        <a:lstStyle/>
        <a:p>
          <a:endParaRPr lang="en-US">
            <a:cs typeface="B Zar" pitchFamily="2" charset="-78"/>
          </a:endParaRPr>
        </a:p>
      </dgm:t>
    </dgm:pt>
    <dgm:pt modelId="{C05361D6-00AC-427E-98A3-838B31D0BA7D}">
      <dgm:prSet/>
      <dgm:spPr/>
      <dgm:t>
        <a:bodyPr/>
        <a:lstStyle/>
        <a:p>
          <a:pPr rtl="1"/>
          <a:r>
            <a:rPr lang="fa-IR" dirty="0" smtClean="0">
              <a:cs typeface="B Zar" pitchFamily="2" charset="-78"/>
            </a:rPr>
            <a:t>توانایی تعدیل قیمت محصولات با توجه به تغییر در هزینۀ اقلام ورودی</a:t>
          </a:r>
          <a:endParaRPr lang="en-US" dirty="0">
            <a:cs typeface="B Zar" pitchFamily="2" charset="-78"/>
          </a:endParaRPr>
        </a:p>
      </dgm:t>
    </dgm:pt>
    <dgm:pt modelId="{6CA59F55-254E-4A8C-8019-9A0568E920AA}" type="parTrans" cxnId="{2BBECD49-3E68-426F-B9D6-55FB806D7E6A}">
      <dgm:prSet/>
      <dgm:spPr/>
      <dgm:t>
        <a:bodyPr/>
        <a:lstStyle/>
        <a:p>
          <a:endParaRPr lang="en-US">
            <a:cs typeface="B Zar" pitchFamily="2" charset="-78"/>
          </a:endParaRPr>
        </a:p>
      </dgm:t>
    </dgm:pt>
    <dgm:pt modelId="{04D5B1C0-1782-4D03-AA35-89B3EDBC9605}" type="sibTrans" cxnId="{2BBECD49-3E68-426F-B9D6-55FB806D7E6A}">
      <dgm:prSet/>
      <dgm:spPr/>
      <dgm:t>
        <a:bodyPr/>
        <a:lstStyle/>
        <a:p>
          <a:endParaRPr lang="en-US">
            <a:cs typeface="B Zar" pitchFamily="2" charset="-78"/>
          </a:endParaRPr>
        </a:p>
      </dgm:t>
    </dgm:pt>
    <dgm:pt modelId="{09EF0926-BFB1-4355-BEE4-EBAEC691C877}">
      <dgm:prSet/>
      <dgm:spPr/>
      <dgm:t>
        <a:bodyPr/>
        <a:lstStyle/>
        <a:p>
          <a:pPr rtl="1"/>
          <a:r>
            <a:rPr lang="fa-IR" dirty="0" smtClean="0">
              <a:cs typeface="B Zar" pitchFamily="2" charset="-78"/>
            </a:rPr>
            <a:t>توانایی عرضۀ محصول جدید و مبتنی بر مقایسۀ هزینه و منفعت</a:t>
          </a:r>
          <a:endParaRPr lang="en-US" dirty="0">
            <a:cs typeface="B Zar" pitchFamily="2" charset="-78"/>
          </a:endParaRPr>
        </a:p>
      </dgm:t>
    </dgm:pt>
    <dgm:pt modelId="{50C04EE9-4CA0-4F81-8EFC-DFE4BD31CD2E}" type="parTrans" cxnId="{3D7AA16D-4B0B-4469-8E4D-D30C1CA5DA47}">
      <dgm:prSet/>
      <dgm:spPr/>
      <dgm:t>
        <a:bodyPr/>
        <a:lstStyle/>
        <a:p>
          <a:endParaRPr lang="en-US">
            <a:cs typeface="B Zar" pitchFamily="2" charset="-78"/>
          </a:endParaRPr>
        </a:p>
      </dgm:t>
    </dgm:pt>
    <dgm:pt modelId="{9967083C-32CA-4025-BAD6-BB651624A5F9}" type="sibTrans" cxnId="{3D7AA16D-4B0B-4469-8E4D-D30C1CA5DA47}">
      <dgm:prSet/>
      <dgm:spPr/>
      <dgm:t>
        <a:bodyPr/>
        <a:lstStyle/>
        <a:p>
          <a:endParaRPr lang="en-US">
            <a:cs typeface="B Zar" pitchFamily="2" charset="-78"/>
          </a:endParaRPr>
        </a:p>
      </dgm:t>
    </dgm:pt>
    <dgm:pt modelId="{A45DDB74-1A56-4189-B0AF-DDBBFF9A38B9}">
      <dgm:prSet/>
      <dgm:spPr/>
      <dgm:t>
        <a:bodyPr/>
        <a:lstStyle/>
        <a:p>
          <a:pPr rtl="1"/>
          <a:r>
            <a:rPr lang="fa-IR" dirty="0" smtClean="0">
              <a:cs typeface="B Zar" pitchFamily="2" charset="-78"/>
            </a:rPr>
            <a:t>قرارگرفتن در معرض ریسک کشورهای خارجی</a:t>
          </a:r>
          <a:endParaRPr lang="en-US" dirty="0">
            <a:cs typeface="B Zar" pitchFamily="2" charset="-78"/>
          </a:endParaRPr>
        </a:p>
      </dgm:t>
    </dgm:pt>
    <dgm:pt modelId="{A3307B53-8710-43ED-9A39-FBDDDC206111}" type="parTrans" cxnId="{646E869A-B63B-430E-A6B8-DA2D9B64837B}">
      <dgm:prSet/>
      <dgm:spPr/>
      <dgm:t>
        <a:bodyPr/>
        <a:lstStyle/>
        <a:p>
          <a:endParaRPr lang="en-US">
            <a:cs typeface="B Zar" pitchFamily="2" charset="-78"/>
          </a:endParaRPr>
        </a:p>
      </dgm:t>
    </dgm:pt>
    <dgm:pt modelId="{A479C86A-1D8D-424C-A9C9-89D4787EA422}" type="sibTrans" cxnId="{646E869A-B63B-430E-A6B8-DA2D9B64837B}">
      <dgm:prSet/>
      <dgm:spPr/>
      <dgm:t>
        <a:bodyPr/>
        <a:lstStyle/>
        <a:p>
          <a:endParaRPr lang="en-US">
            <a:cs typeface="B Zar" pitchFamily="2" charset="-78"/>
          </a:endParaRPr>
        </a:p>
      </dgm:t>
    </dgm:pt>
    <dgm:pt modelId="{E624DC9C-BE30-465E-AAB9-066C0759F2C9}">
      <dgm:prSet/>
      <dgm:spPr/>
      <dgm:t>
        <a:bodyPr/>
        <a:lstStyle/>
        <a:p>
          <a:pPr rtl="1"/>
          <a:r>
            <a:rPr lang="fa-IR" dirty="0" smtClean="0">
              <a:cs typeface="B Zar" pitchFamily="2" charset="-78"/>
            </a:rPr>
            <a:t>اهرم عملیاتی</a:t>
          </a:r>
          <a:endParaRPr lang="en-US" dirty="0">
            <a:cs typeface="B Zar" pitchFamily="2" charset="-78"/>
          </a:endParaRPr>
        </a:p>
      </dgm:t>
    </dgm:pt>
    <dgm:pt modelId="{E2B5760C-7BBC-435A-9592-5644D979F9FA}" type="parTrans" cxnId="{EF025295-881B-4499-97AA-446C22157F47}">
      <dgm:prSet/>
      <dgm:spPr/>
      <dgm:t>
        <a:bodyPr/>
        <a:lstStyle/>
        <a:p>
          <a:endParaRPr lang="en-US">
            <a:cs typeface="B Zar" pitchFamily="2" charset="-78"/>
          </a:endParaRPr>
        </a:p>
      </dgm:t>
    </dgm:pt>
    <dgm:pt modelId="{E8C6C8DD-1E82-421E-A805-A7F4750C1F72}" type="sibTrans" cxnId="{EF025295-881B-4499-97AA-446C22157F47}">
      <dgm:prSet/>
      <dgm:spPr/>
      <dgm:t>
        <a:bodyPr/>
        <a:lstStyle/>
        <a:p>
          <a:endParaRPr lang="en-US">
            <a:cs typeface="B Zar" pitchFamily="2" charset="-78"/>
          </a:endParaRPr>
        </a:p>
      </dgm:t>
    </dgm:pt>
    <dgm:pt modelId="{7B58ABF3-624A-4DAC-A9B4-5AA8519DB7F1}" type="pres">
      <dgm:prSet presAssocID="{BC37A43D-72D8-43AB-868E-F9A099892120}" presName="linear" presStyleCnt="0">
        <dgm:presLayoutVars>
          <dgm:dir/>
          <dgm:animLvl val="lvl"/>
          <dgm:resizeHandles val="exact"/>
        </dgm:presLayoutVars>
      </dgm:prSet>
      <dgm:spPr/>
      <dgm:t>
        <a:bodyPr/>
        <a:lstStyle/>
        <a:p>
          <a:endParaRPr lang="en-US"/>
        </a:p>
      </dgm:t>
    </dgm:pt>
    <dgm:pt modelId="{BB0402F6-BA59-4860-B587-988C2B1FC3E5}" type="pres">
      <dgm:prSet presAssocID="{21BB34A3-1C93-42D3-BAC6-242C94464594}" presName="parentLin" presStyleCnt="0"/>
      <dgm:spPr/>
    </dgm:pt>
    <dgm:pt modelId="{6FD82AD6-3808-4846-BA79-707622124E92}" type="pres">
      <dgm:prSet presAssocID="{21BB34A3-1C93-42D3-BAC6-242C94464594}" presName="parentLeftMargin" presStyleLbl="node1" presStyleIdx="0" presStyleCnt="1"/>
      <dgm:spPr/>
      <dgm:t>
        <a:bodyPr/>
        <a:lstStyle/>
        <a:p>
          <a:endParaRPr lang="en-US"/>
        </a:p>
      </dgm:t>
    </dgm:pt>
    <dgm:pt modelId="{A868E6E3-B141-4A58-9BAF-8BEB8D4F97E9}" type="pres">
      <dgm:prSet presAssocID="{21BB34A3-1C93-42D3-BAC6-242C94464594}" presName="parentText" presStyleLbl="node1" presStyleIdx="0" presStyleCnt="1">
        <dgm:presLayoutVars>
          <dgm:chMax val="0"/>
          <dgm:bulletEnabled val="1"/>
        </dgm:presLayoutVars>
      </dgm:prSet>
      <dgm:spPr/>
      <dgm:t>
        <a:bodyPr/>
        <a:lstStyle/>
        <a:p>
          <a:endParaRPr lang="en-US"/>
        </a:p>
      </dgm:t>
    </dgm:pt>
    <dgm:pt modelId="{F63EDA5C-882F-4AB8-A1A9-B852D50D7232}" type="pres">
      <dgm:prSet presAssocID="{21BB34A3-1C93-42D3-BAC6-242C94464594}" presName="negativeSpace" presStyleCnt="0"/>
      <dgm:spPr/>
    </dgm:pt>
    <dgm:pt modelId="{D9E965BD-837D-46CD-A98A-618843A0D87E}" type="pres">
      <dgm:prSet presAssocID="{21BB34A3-1C93-42D3-BAC6-242C94464594}" presName="childText" presStyleLbl="conFgAcc1" presStyleIdx="0" presStyleCnt="1">
        <dgm:presLayoutVars>
          <dgm:bulletEnabled val="1"/>
        </dgm:presLayoutVars>
      </dgm:prSet>
      <dgm:spPr/>
      <dgm:t>
        <a:bodyPr/>
        <a:lstStyle/>
        <a:p>
          <a:endParaRPr lang="en-US"/>
        </a:p>
      </dgm:t>
    </dgm:pt>
  </dgm:ptLst>
  <dgm:cxnLst>
    <dgm:cxn modelId="{3D7AA16D-4B0B-4469-8E4D-D30C1CA5DA47}" srcId="{21BB34A3-1C93-42D3-BAC6-242C94464594}" destId="{09EF0926-BFB1-4355-BEE4-EBAEC691C877}" srcOrd="4" destOrd="0" parTransId="{50C04EE9-4CA0-4F81-8EFC-DFE4BD31CD2E}" sibTransId="{9967083C-32CA-4025-BAD6-BB651624A5F9}"/>
    <dgm:cxn modelId="{5F0435FB-DB1D-4653-B88B-8C3F15B83FFB}" type="presOf" srcId="{21BB34A3-1C93-42D3-BAC6-242C94464594}" destId="{6FD82AD6-3808-4846-BA79-707622124E92}" srcOrd="0" destOrd="0" presId="urn:microsoft.com/office/officeart/2005/8/layout/list1"/>
    <dgm:cxn modelId="{31DA60BE-5067-428E-8FF3-D37369ED682A}" type="presOf" srcId="{BC37A43D-72D8-43AB-868E-F9A099892120}" destId="{7B58ABF3-624A-4DAC-A9B4-5AA8519DB7F1}" srcOrd="0" destOrd="0" presId="urn:microsoft.com/office/officeart/2005/8/layout/list1"/>
    <dgm:cxn modelId="{57CB8BB1-F123-432A-8699-68994A002BBC}" srcId="{21BB34A3-1C93-42D3-BAC6-242C94464594}" destId="{679D932F-F9AC-4389-A85D-9CCBD911E9B7}" srcOrd="1" destOrd="0" parTransId="{2F15F5EF-6D2D-4314-9A65-D30B4F97F548}" sibTransId="{AD57BCEB-ECAB-4236-B3CE-D8C983B074C6}"/>
    <dgm:cxn modelId="{D5543AD2-B126-4FC7-AD96-B747E4B68FB7}" type="presOf" srcId="{679D932F-F9AC-4389-A85D-9CCBD911E9B7}" destId="{D9E965BD-837D-46CD-A98A-618843A0D87E}" srcOrd="0" destOrd="1" presId="urn:microsoft.com/office/officeart/2005/8/layout/list1"/>
    <dgm:cxn modelId="{EF025295-881B-4499-97AA-446C22157F47}" srcId="{21BB34A3-1C93-42D3-BAC6-242C94464594}" destId="{E624DC9C-BE30-465E-AAB9-066C0759F2C9}" srcOrd="6" destOrd="0" parTransId="{E2B5760C-7BBC-435A-9592-5644D979F9FA}" sibTransId="{E8C6C8DD-1E82-421E-A805-A7F4750C1F72}"/>
    <dgm:cxn modelId="{D0AA9C42-7A26-4C1A-A7D4-336DFFE0E0BD}" srcId="{21BB34A3-1C93-42D3-BAC6-242C94464594}" destId="{7EDB2848-C3C5-4E7C-8428-1DCE3073B4CD}" srcOrd="2" destOrd="0" parTransId="{350C8902-6191-4E8F-9F56-865EC17B9998}" sibTransId="{502655B3-DA7D-443C-B30E-3582ACD2D9FB}"/>
    <dgm:cxn modelId="{98E5F981-8276-4D80-9116-A27EE28BAD46}" srcId="{BC37A43D-72D8-43AB-868E-F9A099892120}" destId="{21BB34A3-1C93-42D3-BAC6-242C94464594}" srcOrd="0" destOrd="0" parTransId="{128DCD46-719D-45C0-9A0D-E5347618CAAA}" sibTransId="{729DD936-16DA-4AEC-BE97-9D704B20EBCA}"/>
    <dgm:cxn modelId="{4C3206E2-64E6-4492-9DC7-2AFCCFA1DF9C}" type="presOf" srcId="{C05361D6-00AC-427E-98A3-838B31D0BA7D}" destId="{D9E965BD-837D-46CD-A98A-618843A0D87E}" srcOrd="0" destOrd="3" presId="urn:microsoft.com/office/officeart/2005/8/layout/list1"/>
    <dgm:cxn modelId="{FA6285DA-B328-4028-92BE-C082A42B60C8}" type="presOf" srcId="{09EF0926-BFB1-4355-BEE4-EBAEC691C877}" destId="{D9E965BD-837D-46CD-A98A-618843A0D87E}" srcOrd="0" destOrd="4" presId="urn:microsoft.com/office/officeart/2005/8/layout/list1"/>
    <dgm:cxn modelId="{7C375F7C-0CF9-4952-B0B4-DB273B16EAD3}" type="presOf" srcId="{7BB19923-65E5-44B0-A565-12A4CB45BC5B}" destId="{D9E965BD-837D-46CD-A98A-618843A0D87E}" srcOrd="0" destOrd="0" presId="urn:microsoft.com/office/officeart/2005/8/layout/list1"/>
    <dgm:cxn modelId="{A0C5389C-BFD1-484C-BFAB-8F378C2CA05A}" type="presOf" srcId="{E624DC9C-BE30-465E-AAB9-066C0759F2C9}" destId="{D9E965BD-837D-46CD-A98A-618843A0D87E}" srcOrd="0" destOrd="6" presId="urn:microsoft.com/office/officeart/2005/8/layout/list1"/>
    <dgm:cxn modelId="{A68D479E-074C-4081-B1F6-6222D7A17E04}" type="presOf" srcId="{21BB34A3-1C93-42D3-BAC6-242C94464594}" destId="{A868E6E3-B141-4A58-9BAF-8BEB8D4F97E9}" srcOrd="1" destOrd="0" presId="urn:microsoft.com/office/officeart/2005/8/layout/list1"/>
    <dgm:cxn modelId="{312FB6FD-5D25-4313-A997-42BE81015E2B}" type="presOf" srcId="{A45DDB74-1A56-4189-B0AF-DDBBFF9A38B9}" destId="{D9E965BD-837D-46CD-A98A-618843A0D87E}" srcOrd="0" destOrd="5" presId="urn:microsoft.com/office/officeart/2005/8/layout/list1"/>
    <dgm:cxn modelId="{2BBECD49-3E68-426F-B9D6-55FB806D7E6A}" srcId="{21BB34A3-1C93-42D3-BAC6-242C94464594}" destId="{C05361D6-00AC-427E-98A3-838B31D0BA7D}" srcOrd="3" destOrd="0" parTransId="{6CA59F55-254E-4A8C-8019-9A0568E920AA}" sibTransId="{04D5B1C0-1782-4D03-AA35-89B3EDBC9605}"/>
    <dgm:cxn modelId="{3B60799A-198E-4085-85F4-2324805714F8}" type="presOf" srcId="{7EDB2848-C3C5-4E7C-8428-1DCE3073B4CD}" destId="{D9E965BD-837D-46CD-A98A-618843A0D87E}" srcOrd="0" destOrd="2" presId="urn:microsoft.com/office/officeart/2005/8/layout/list1"/>
    <dgm:cxn modelId="{2942665E-9491-4256-8A1D-A35F9ED1C39D}" srcId="{21BB34A3-1C93-42D3-BAC6-242C94464594}" destId="{7BB19923-65E5-44B0-A565-12A4CB45BC5B}" srcOrd="0" destOrd="0" parTransId="{D3B0B996-9E0F-40FA-A3C1-AB3D7A027609}" sibTransId="{C6DD3FB4-1BEC-4A84-AA97-6CAA944C8B22}"/>
    <dgm:cxn modelId="{646E869A-B63B-430E-A6B8-DA2D9B64837B}" srcId="{21BB34A3-1C93-42D3-BAC6-242C94464594}" destId="{A45DDB74-1A56-4189-B0AF-DDBBFF9A38B9}" srcOrd="5" destOrd="0" parTransId="{A3307B53-8710-43ED-9A39-FBDDDC206111}" sibTransId="{A479C86A-1D8D-424C-A9C9-89D4787EA422}"/>
    <dgm:cxn modelId="{058F74B5-2FF9-4CB3-B4A7-AEACD7A092F7}" type="presParOf" srcId="{7B58ABF3-624A-4DAC-A9B4-5AA8519DB7F1}" destId="{BB0402F6-BA59-4860-B587-988C2B1FC3E5}" srcOrd="0" destOrd="0" presId="urn:microsoft.com/office/officeart/2005/8/layout/list1"/>
    <dgm:cxn modelId="{430657CE-E37D-4A66-9F45-8EA0831FB3B0}" type="presParOf" srcId="{BB0402F6-BA59-4860-B587-988C2B1FC3E5}" destId="{6FD82AD6-3808-4846-BA79-707622124E92}" srcOrd="0" destOrd="0" presId="urn:microsoft.com/office/officeart/2005/8/layout/list1"/>
    <dgm:cxn modelId="{12CA22DA-632C-4B33-9783-50ABB653966B}" type="presParOf" srcId="{BB0402F6-BA59-4860-B587-988C2B1FC3E5}" destId="{A868E6E3-B141-4A58-9BAF-8BEB8D4F97E9}" srcOrd="1" destOrd="0" presId="urn:microsoft.com/office/officeart/2005/8/layout/list1"/>
    <dgm:cxn modelId="{04AB8B84-FA0D-42D0-A0C8-FF87B912F2EE}" type="presParOf" srcId="{7B58ABF3-624A-4DAC-A9B4-5AA8519DB7F1}" destId="{F63EDA5C-882F-4AB8-A1A9-B852D50D7232}" srcOrd="1" destOrd="0" presId="urn:microsoft.com/office/officeart/2005/8/layout/list1"/>
    <dgm:cxn modelId="{7F9DAF04-E2CD-4C5E-A4F5-58FB7D4087BF}" type="presParOf" srcId="{7B58ABF3-624A-4DAC-A9B4-5AA8519DB7F1}" destId="{D9E965BD-837D-46CD-A98A-618843A0D87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9576D-F69E-4773-BA8A-580E13C11E74}">
      <dsp:nvSpPr>
        <dsp:cNvPr id="0" name=""/>
        <dsp:cNvSpPr/>
      </dsp:nvSpPr>
      <dsp:spPr>
        <a:xfrm>
          <a:off x="0" y="79471"/>
          <a:ext cx="6830568" cy="10906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ctr" defTabSz="1022350" rtl="1">
            <a:lnSpc>
              <a:spcPct val="90000"/>
            </a:lnSpc>
            <a:spcBef>
              <a:spcPct val="0"/>
            </a:spcBef>
            <a:spcAft>
              <a:spcPct val="35000"/>
            </a:spcAft>
          </a:pPr>
          <a:r>
            <a:rPr lang="fa-IR" sz="2300" b="1" kern="1200" dirty="0" smtClean="0">
              <a:cs typeface="B Titr" pitchFamily="2" charset="-78"/>
            </a:rPr>
            <a:t>گرایش به درآمدهای کارمزدمحور</a:t>
          </a:r>
          <a:endParaRPr lang="fa-IR" sz="2300" kern="1200" dirty="0">
            <a:cs typeface="B Titr" pitchFamily="2" charset="-78"/>
          </a:endParaRPr>
        </a:p>
      </dsp:txBody>
      <dsp:txXfrm>
        <a:off x="0" y="79471"/>
        <a:ext cx="6830568" cy="727082"/>
      </dsp:txXfrm>
    </dsp:sp>
    <dsp:sp modelId="{A8372523-4CF1-4070-85EA-514C8AEFCBE7}">
      <dsp:nvSpPr>
        <dsp:cNvPr id="0" name=""/>
        <dsp:cNvSpPr/>
      </dsp:nvSpPr>
      <dsp:spPr>
        <a:xfrm>
          <a:off x="1399032" y="806553"/>
          <a:ext cx="6830568" cy="41400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تشدید رقابت و افزایش هزینۀ وجوه بانک به‌وضوح درآمدهای سنتی بانک را کاهش داده است.</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این امر به کاهش نسبت سرمایه و افزایش نسبت‌های اهرمی در بانک‌ها انجامیده است.</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بنابراین هزینه‌های استقراض افزایش می‌یابد و بانک‌ها برای جبران هزینه‌های خود به درآمدهای کارمزدمحور گرایش می‌یابند. </a:t>
          </a:r>
          <a:endParaRPr lang="en-US" sz="2300" kern="1200" dirty="0">
            <a:cs typeface="B Zar" pitchFamily="2" charset="-78"/>
          </a:endParaRPr>
        </a:p>
      </dsp:txBody>
      <dsp:txXfrm>
        <a:off x="1399032" y="1324053"/>
        <a:ext cx="6830568" cy="3105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12/29/2012</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p14="http://schemas.microsoft.com/office/powerpoint/2010/main" val="26297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p14="http://schemas.microsoft.com/office/powerpoint/2010/main" val="641962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282825" y="368300"/>
            <a:ext cx="2514600" cy="1885950"/>
          </a:xfrm>
          <a:ln/>
        </p:spPr>
      </p:sp>
      <p:sp>
        <p:nvSpPr>
          <p:cNvPr id="25603" name="Rectangle 3"/>
          <p:cNvSpPr>
            <a:spLocks noGrp="1" noChangeArrowheads="1"/>
          </p:cNvSpPr>
          <p:nvPr>
            <p:ph type="body" idx="1"/>
          </p:nvPr>
        </p:nvSpPr>
        <p:spPr>
          <a:xfrm>
            <a:off x="700088" y="2505075"/>
            <a:ext cx="5597525" cy="6081713"/>
          </a:xfrm>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50</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B922B02-F601-459D-A92D-908F6C4C0CCA}" type="slidenum">
              <a:rPr lang="fa-IR" smtClean="0"/>
              <a:pPr/>
              <a:t>42</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284" y="696277"/>
            <a:ext cx="4665133" cy="3481388"/>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8B922B02-F601-459D-A92D-908F6C4C0CCA}" type="slidenum">
              <a:rPr lang="fa-IR" smtClean="0"/>
              <a:pPr/>
              <a:t>43</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12/29/2012</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12/29/2012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12/29/2012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12/29/2012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12/29/2012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12/29/2012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12/29/2012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12/29/2012</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سیستم مدیریت ریسک</a:t>
            </a:r>
            <a:endParaRPr lang="en-US" dirty="0"/>
          </a:p>
        </p:txBody>
      </p:sp>
      <p:sp>
        <p:nvSpPr>
          <p:cNvPr id="10" name="Freeform 9"/>
          <p:cNvSpPr/>
          <p:nvPr/>
        </p:nvSpPr>
        <p:spPr>
          <a:xfrm>
            <a:off x="457200" y="1572992"/>
            <a:ext cx="8229600" cy="4294408"/>
          </a:xfrm>
          <a:custGeom>
            <a:avLst/>
            <a:gdLst>
              <a:gd name="connsiteX0" fmla="*/ 0 w 8229600"/>
              <a:gd name="connsiteY0" fmla="*/ 0 h 4928039"/>
              <a:gd name="connsiteX1" fmla="*/ 8229600 w 8229600"/>
              <a:gd name="connsiteY1" fmla="*/ 0 h 4928039"/>
              <a:gd name="connsiteX2" fmla="*/ 8229600 w 8229600"/>
              <a:gd name="connsiteY2" fmla="*/ 4928039 h 4928039"/>
              <a:gd name="connsiteX3" fmla="*/ 0 w 8229600"/>
              <a:gd name="connsiteY3" fmla="*/ 4928039 h 4928039"/>
              <a:gd name="connsiteX4" fmla="*/ 0 w 8229600"/>
              <a:gd name="connsiteY4" fmla="*/ 0 h 4928039"/>
              <a:gd name="connsiteX5" fmla="*/ 616005 w 8229600"/>
              <a:gd name="connsiteY5" fmla="*/ 616005 h 4928039"/>
              <a:gd name="connsiteX6" fmla="*/ 616005 w 8229600"/>
              <a:gd name="connsiteY6" fmla="*/ 4312034 h 4928039"/>
              <a:gd name="connsiteX7" fmla="*/ 7613595 w 8229600"/>
              <a:gd name="connsiteY7" fmla="*/ 4312034 h 4928039"/>
              <a:gd name="connsiteX8" fmla="*/ 7613595 w 8229600"/>
              <a:gd name="connsiteY8" fmla="*/ 616005 h 4928039"/>
              <a:gd name="connsiteX9" fmla="*/ 616005 w 8229600"/>
              <a:gd name="connsiteY9" fmla="*/ 616005 h 4928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29600" h="4928039">
                <a:moveTo>
                  <a:pt x="0" y="0"/>
                </a:moveTo>
                <a:lnTo>
                  <a:pt x="8229600" y="0"/>
                </a:lnTo>
                <a:lnTo>
                  <a:pt x="8229600" y="4928039"/>
                </a:lnTo>
                <a:lnTo>
                  <a:pt x="0" y="4928039"/>
                </a:lnTo>
                <a:lnTo>
                  <a:pt x="0" y="0"/>
                </a:lnTo>
                <a:close/>
                <a:moveTo>
                  <a:pt x="616005" y="616005"/>
                </a:moveTo>
                <a:lnTo>
                  <a:pt x="616005" y="4312034"/>
                </a:lnTo>
                <a:lnTo>
                  <a:pt x="7613595" y="4312034"/>
                </a:lnTo>
                <a:lnTo>
                  <a:pt x="7613595" y="616005"/>
                </a:lnTo>
                <a:lnTo>
                  <a:pt x="616005" y="616005"/>
                </a:lnTo>
                <a:close/>
              </a:path>
            </a:pathLst>
          </a:custGeom>
        </p:spPr>
        <p:style>
          <a:lnRef idx="0">
            <a:schemeClr val="dk1"/>
          </a:lnRef>
          <a:fillRef idx="3">
            <a:schemeClr val="dk1"/>
          </a:fillRef>
          <a:effectRef idx="3">
            <a:schemeClr val="dk1"/>
          </a:effectRef>
          <a:fontRef idx="minor">
            <a:schemeClr val="lt1"/>
          </a:fontRef>
        </p:style>
        <p:txBody>
          <a:bodyPr spcFirstLastPara="0" vert="horz" wrap="square" lIns="718875" tIns="718875" rIns="718875" bIns="718875" numCol="1" spcCol="1270" anchor="ctr" anchorCtr="0">
            <a:noAutofit/>
          </a:bodyPr>
          <a:lstStyle/>
          <a:p>
            <a:pPr lvl="0" algn="r" defTabSz="1200150" rtl="1">
              <a:lnSpc>
                <a:spcPct val="90000"/>
              </a:lnSpc>
              <a:spcBef>
                <a:spcPct val="0"/>
              </a:spcBef>
              <a:spcAft>
                <a:spcPct val="35000"/>
              </a:spcAft>
              <a:buFont typeface="Arial" pitchFamily="34" charset="0"/>
              <a:buChar char="•"/>
            </a:pPr>
            <a:endParaRPr lang="en-US" sz="2700" kern="1200" dirty="0">
              <a:solidFill>
                <a:schemeClr val="tx1"/>
              </a:solidFill>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a:p>
        </p:txBody>
      </p:sp>
      <p:sp>
        <p:nvSpPr>
          <p:cNvPr id="11" name="Content Placeholder 2"/>
          <p:cNvSpPr>
            <a:spLocks noGrp="1"/>
          </p:cNvSpPr>
          <p:nvPr>
            <p:ph idx="1"/>
          </p:nvPr>
        </p:nvSpPr>
        <p:spPr>
          <a:xfrm>
            <a:off x="914400" y="2286000"/>
            <a:ext cx="7543800" cy="3429000"/>
          </a:xfrm>
        </p:spPr>
        <p:txBody>
          <a:bodyPr/>
          <a:lstStyle/>
          <a:p>
            <a:pPr lvl="0" algn="r" defTabSz="1200150">
              <a:lnSpc>
                <a:spcPct val="90000"/>
              </a:lnSpc>
              <a:spcBef>
                <a:spcPct val="0"/>
              </a:spcBef>
              <a:spcAft>
                <a:spcPct val="35000"/>
              </a:spcAft>
              <a:buClr>
                <a:srgbClr val="FFFF00"/>
              </a:buClr>
              <a:buFont typeface="Wingdings" pitchFamily="2" charset="2"/>
              <a:buChar char="ü"/>
            </a:pPr>
            <a:r>
              <a:rPr lang="fa-IR" sz="2400" kern="1200" dirty="0" smtClean="0">
                <a:latin typeface=" bzar"/>
                <a:cs typeface="B Zar" pitchFamily="2" charset="-78"/>
              </a:rPr>
              <a:t>وجود یا عدم‌وجود سیستم مدیریت ریسک در کوتاه‌مدت</a:t>
            </a:r>
            <a:r>
              <a:rPr lang="en-US" sz="2400" kern="1200" dirty="0" smtClean="0">
                <a:latin typeface=" bzar"/>
                <a:cs typeface="B Zar" pitchFamily="2" charset="-78"/>
              </a:rPr>
              <a:t> </a:t>
            </a:r>
            <a:r>
              <a:rPr lang="fa-IR" sz="2400" kern="1200" dirty="0" smtClean="0">
                <a:latin typeface=" bzar"/>
                <a:cs typeface="B Zar" pitchFamily="2" charset="-78"/>
              </a:rPr>
              <a:t>ضرورتاً معادل سود یا زیان بنگاه اقتصادی نیست.</a:t>
            </a:r>
          </a:p>
          <a:p>
            <a:pPr lvl="0" algn="r" defTabSz="1200150">
              <a:lnSpc>
                <a:spcPct val="90000"/>
              </a:lnSpc>
              <a:spcBef>
                <a:spcPct val="0"/>
              </a:spcBef>
              <a:spcAft>
                <a:spcPct val="35000"/>
              </a:spcAft>
              <a:buNone/>
            </a:pPr>
            <a:endParaRPr lang="fa-IR" sz="2400" kern="1200" dirty="0" smtClean="0">
              <a:latin typeface=" bzar"/>
              <a:cs typeface="B Zar" pitchFamily="2" charset="-78"/>
            </a:endParaRPr>
          </a:p>
          <a:p>
            <a:pPr algn="r" defTabSz="1200150">
              <a:lnSpc>
                <a:spcPct val="90000"/>
              </a:lnSpc>
              <a:spcBef>
                <a:spcPct val="0"/>
              </a:spcBef>
              <a:spcAft>
                <a:spcPct val="35000"/>
              </a:spcAft>
              <a:buClr>
                <a:srgbClr val="FFFF00"/>
              </a:buClr>
              <a:buFont typeface="Wingdings" pitchFamily="2" charset="2"/>
              <a:buChar char="ü"/>
            </a:pPr>
            <a:r>
              <a:rPr lang="fa-IR" sz="2400" kern="1200" dirty="0" smtClean="0">
                <a:latin typeface=" bzar"/>
                <a:cs typeface="B Zar" pitchFamily="2" charset="-78"/>
              </a:rPr>
              <a:t>چه بسیارند بنگاه‌هایی که بدون داشتن سیستم مدیریت ریسک در کوتاه‌مدت عملکرد بهتری داشته‌اند.</a:t>
            </a:r>
          </a:p>
          <a:p>
            <a:pPr lvl="0" algn="r" defTabSz="1200150">
              <a:lnSpc>
                <a:spcPct val="90000"/>
              </a:lnSpc>
              <a:spcBef>
                <a:spcPct val="0"/>
              </a:spcBef>
              <a:spcAft>
                <a:spcPct val="35000"/>
              </a:spcAft>
              <a:buNone/>
            </a:pPr>
            <a:endParaRPr lang="fa-IR" sz="2400" kern="1200" dirty="0" smtClean="0">
              <a:latin typeface=" bzar"/>
              <a:cs typeface="B Zar" pitchFamily="2" charset="-78"/>
            </a:endParaRPr>
          </a:p>
          <a:p>
            <a:pPr algn="r" defTabSz="1200150">
              <a:lnSpc>
                <a:spcPct val="90000"/>
              </a:lnSpc>
              <a:spcBef>
                <a:spcPct val="0"/>
              </a:spcBef>
              <a:spcAft>
                <a:spcPct val="35000"/>
              </a:spcAft>
              <a:buClr>
                <a:srgbClr val="FFFF00"/>
              </a:buClr>
              <a:buFont typeface="Wingdings" pitchFamily="2" charset="2"/>
              <a:buChar char="ü"/>
            </a:pPr>
            <a:r>
              <a:rPr lang="fa-IR" sz="2400" kern="1200" dirty="0" smtClean="0">
                <a:latin typeface=" bzar"/>
                <a:cs typeface="B Zar" pitchFamily="2" charset="-78"/>
              </a:rPr>
              <a:t>سیستم مدیریت ریسک حیات سازمان را در بلندمدت تضمین می‌کند.</a:t>
            </a:r>
            <a:endParaRPr lang="en-US" sz="2400" kern="1200" dirty="0" smtClean="0">
              <a:latin typeface=" bzar"/>
              <a:cs typeface="B Zar" pitchFamily="2" charset="-78"/>
            </a:endParaRPr>
          </a:p>
        </p:txBody>
      </p:sp>
      <p:sp>
        <p:nvSpPr>
          <p:cNvPr id="12" name="Title 1"/>
          <p:cNvSpPr txBox="1">
            <a:spLocks/>
          </p:cNvSpPr>
          <p:nvPr/>
        </p:nvSpPr>
        <p:spPr bwMode="auto">
          <a:xfrm>
            <a:off x="914400" y="15240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rtl="1" eaLnBrk="0" hangingPunct="0"/>
            <a:r>
              <a:rPr kumimoji="0" lang="fa-IR" sz="3200" i="0" u="none" strike="noStrike" kern="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B Mitra" pitchFamily="2" charset="-78"/>
              </a:rPr>
              <a:t>بلندمدت یا</a:t>
            </a:r>
            <a:r>
              <a:rPr kumimoji="0" lang="fa-IR" sz="3200" i="0" u="none" strike="noStrike" kern="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B Mitra" pitchFamily="2" charset="-78"/>
              </a:rPr>
              <a:t> </a:t>
            </a:r>
            <a:r>
              <a:rPr lang="fa-I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Mitra" pitchFamily="2" charset="-78"/>
              </a:rPr>
              <a:t>کوتاه‌مدت</a:t>
            </a: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1000" fill="hold"/>
                                        <p:tgtEl>
                                          <p:spTgt spid="1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1000" fill="hold"/>
                                        <p:tgtEl>
                                          <p:spTgt spid="11">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1000" fill="hold"/>
                                        <p:tgtEl>
                                          <p:spTgt spid="11">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11">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انتخاب عاقل و دیوانه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بررسی کیفیت مدیریت ریسک بنگاه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دیدگاه مالی</a:t>
            </a:r>
            <a:endParaRPr lang="en-US" sz="3600" dirty="0"/>
          </a:p>
        </p:txBody>
      </p:sp>
      <p:sp>
        <p:nvSpPr>
          <p:cNvPr id="3" name="Text Placeholder 2"/>
          <p:cNvSpPr>
            <a:spLocks noGrp="1"/>
          </p:cNvSpPr>
          <p:nvPr>
            <p:ph type="body" idx="1"/>
          </p:nvPr>
        </p:nvSpPr>
        <p:spPr/>
        <p:txBody>
          <a:bodyPr/>
          <a:lstStyle/>
          <a:p>
            <a:r>
              <a:rPr lang="fa-IR" dirty="0" smtClean="0"/>
              <a:t>ریسک</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ریسک‌های پیش‌روی شرکت </a:t>
            </a:r>
            <a:endParaRPr lang="en-US"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10975381-390A-46E7-AC94-91DD5C8AC3B9}"/>
                                            </p:graphicEl>
                                          </p:spTgt>
                                        </p:tgtEl>
                                        <p:attrNameLst>
                                          <p:attrName>style.visibility</p:attrName>
                                        </p:attrNameLst>
                                      </p:cBhvr>
                                      <p:to>
                                        <p:strVal val="visible"/>
                                      </p:to>
                                    </p:set>
                                    <p:animEffect transition="in" filter="fade">
                                      <p:cBhvr>
                                        <p:cTn id="7" dur="1000"/>
                                        <p:tgtEl>
                                          <p:spTgt spid="5">
                                            <p:graphicEl>
                                              <a:dgm id="{10975381-390A-46E7-AC94-91DD5C8AC3B9}"/>
                                            </p:graphicEl>
                                          </p:spTgt>
                                        </p:tgtEl>
                                      </p:cBhvr>
                                    </p:animEffect>
                                    <p:anim calcmode="lin" valueType="num">
                                      <p:cBhvr>
                                        <p:cTn id="8" dur="1000" fill="hold"/>
                                        <p:tgtEl>
                                          <p:spTgt spid="5">
                                            <p:graphicEl>
                                              <a:dgm id="{10975381-390A-46E7-AC94-91DD5C8AC3B9}"/>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10975381-390A-46E7-AC94-91DD5C8AC3B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89D54F25-610C-447E-928B-A1B72B223578}"/>
                                            </p:graphicEl>
                                          </p:spTgt>
                                        </p:tgtEl>
                                        <p:attrNameLst>
                                          <p:attrName>style.visibility</p:attrName>
                                        </p:attrNameLst>
                                      </p:cBhvr>
                                      <p:to>
                                        <p:strVal val="visible"/>
                                      </p:to>
                                    </p:set>
                                    <p:animEffect transition="in" filter="fade">
                                      <p:cBhvr>
                                        <p:cTn id="14" dur="1000"/>
                                        <p:tgtEl>
                                          <p:spTgt spid="5">
                                            <p:graphicEl>
                                              <a:dgm id="{89D54F25-610C-447E-928B-A1B72B223578}"/>
                                            </p:graphicEl>
                                          </p:spTgt>
                                        </p:tgtEl>
                                      </p:cBhvr>
                                    </p:animEffect>
                                    <p:anim calcmode="lin" valueType="num">
                                      <p:cBhvr>
                                        <p:cTn id="15" dur="1000" fill="hold"/>
                                        <p:tgtEl>
                                          <p:spTgt spid="5">
                                            <p:graphicEl>
                                              <a:dgm id="{89D54F25-610C-447E-928B-A1B72B223578}"/>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89D54F25-610C-447E-928B-A1B72B223578}"/>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01BDC2A9-81DF-4D49-9CE2-CC617F8CB50A}"/>
                                            </p:graphicEl>
                                          </p:spTgt>
                                        </p:tgtEl>
                                        <p:attrNameLst>
                                          <p:attrName>style.visibility</p:attrName>
                                        </p:attrNameLst>
                                      </p:cBhvr>
                                      <p:to>
                                        <p:strVal val="visible"/>
                                      </p:to>
                                    </p:set>
                                    <p:animEffect transition="in" filter="fade">
                                      <p:cBhvr>
                                        <p:cTn id="21" dur="1000"/>
                                        <p:tgtEl>
                                          <p:spTgt spid="5">
                                            <p:graphicEl>
                                              <a:dgm id="{01BDC2A9-81DF-4D49-9CE2-CC617F8CB50A}"/>
                                            </p:graphicEl>
                                          </p:spTgt>
                                        </p:tgtEl>
                                      </p:cBhvr>
                                    </p:animEffect>
                                    <p:anim calcmode="lin" valueType="num">
                                      <p:cBhvr>
                                        <p:cTn id="22" dur="1000" fill="hold"/>
                                        <p:tgtEl>
                                          <p:spTgt spid="5">
                                            <p:graphicEl>
                                              <a:dgm id="{01BDC2A9-81DF-4D49-9CE2-CC617F8CB50A}"/>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01BDC2A9-81DF-4D49-9CE2-CC617F8CB50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62723D11-CC5D-48A2-A5FC-816A51D70E2D}"/>
                                            </p:graphicEl>
                                          </p:spTgt>
                                        </p:tgtEl>
                                        <p:attrNameLst>
                                          <p:attrName>style.visibility</p:attrName>
                                        </p:attrNameLst>
                                      </p:cBhvr>
                                      <p:to>
                                        <p:strVal val="visible"/>
                                      </p:to>
                                    </p:set>
                                    <p:animEffect transition="in" filter="fade">
                                      <p:cBhvr>
                                        <p:cTn id="28" dur="1000"/>
                                        <p:tgtEl>
                                          <p:spTgt spid="5">
                                            <p:graphicEl>
                                              <a:dgm id="{62723D11-CC5D-48A2-A5FC-816A51D70E2D}"/>
                                            </p:graphicEl>
                                          </p:spTgt>
                                        </p:tgtEl>
                                      </p:cBhvr>
                                    </p:animEffect>
                                    <p:anim calcmode="lin" valueType="num">
                                      <p:cBhvr>
                                        <p:cTn id="29" dur="1000" fill="hold"/>
                                        <p:tgtEl>
                                          <p:spTgt spid="5">
                                            <p:graphicEl>
                                              <a:dgm id="{62723D11-CC5D-48A2-A5FC-816A51D70E2D}"/>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62723D11-CC5D-48A2-A5FC-816A51D70E2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162800" cy="533400"/>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ریسک تجاری</a:t>
            </a:r>
            <a:endParaRPr lang="en-US"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ترازنامۀ بنگاه غیرمالی</a:t>
            </a:r>
            <a:endParaRPr lang="en-US" dirty="0"/>
          </a:p>
        </p:txBody>
      </p:sp>
      <p:graphicFrame>
        <p:nvGraphicFramePr>
          <p:cNvPr id="4" name="Table 3"/>
          <p:cNvGraphicFramePr>
            <a:graphicFrameLocks noGrp="1"/>
          </p:cNvGraphicFramePr>
          <p:nvPr/>
        </p:nvGraphicFramePr>
        <p:xfrm>
          <a:off x="1981200" y="1600200"/>
          <a:ext cx="5181600" cy="3970211"/>
        </p:xfrm>
        <a:graphic>
          <a:graphicData uri="http://schemas.openxmlformats.org/drawingml/2006/table">
            <a:tbl>
              <a:tblPr firstRow="1" bandRow="1">
                <a:tableStyleId>{5940675A-B579-460E-94D1-54222C63F5DA}</a:tableStyleId>
              </a:tblPr>
              <a:tblGrid>
                <a:gridCol w="2623348"/>
                <a:gridCol w="2558252"/>
              </a:tblGrid>
              <a:tr h="693611">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شرکت اتومبیل‌سازی</a:t>
                      </a:r>
                      <a:endParaRPr lang="en-US" sz="1600" kern="1200" dirty="0" smtClean="0">
                        <a:solidFill>
                          <a:schemeClr val="tx1"/>
                        </a:solidFill>
                        <a:latin typeface="B Ttitr"/>
                        <a:ea typeface="+mn-ea"/>
                        <a:cs typeface="B Titr" pitchFamily="2" charset="-78"/>
                      </a:endParaRPr>
                    </a:p>
                  </a:txBody>
                  <a:tcPr marL="0" marR="0" anchor="ctr"/>
                </a:tc>
                <a:tc hMerge="1">
                  <a:txBody>
                    <a:bodyPr/>
                    <a:lstStyle/>
                    <a:p>
                      <a:pPr algn="ctr"/>
                      <a:endParaRPr lang="en-US" sz="2400" dirty="0">
                        <a:cs typeface="B Zar" pitchFamily="2" charset="-78"/>
                      </a:endParaRPr>
                    </a:p>
                  </a:txBody>
                  <a:tcPr anchor="ctr"/>
                </a:tc>
              </a:tr>
              <a:tr h="560262">
                <a:tc>
                  <a:txBody>
                    <a:bodyPr/>
                    <a:lstStyle/>
                    <a:p>
                      <a:pPr algn="ctr"/>
                      <a:r>
                        <a:rPr lang="fa-IR" sz="2400" dirty="0" smtClean="0">
                          <a:cs typeface="B Zar" pitchFamily="2" charset="-78"/>
                        </a:rPr>
                        <a:t>بدهی</a:t>
                      </a:r>
                      <a:r>
                        <a:rPr lang="fa-IR" sz="2400" baseline="0" dirty="0" smtClean="0">
                          <a:cs typeface="B Zar" pitchFamily="2" charset="-78"/>
                        </a:rPr>
                        <a:t> و </a:t>
                      </a:r>
                      <a:r>
                        <a:rPr lang="fa-IR" sz="2400" kern="1200" dirty="0" smtClean="0">
                          <a:cs typeface="B Zar" pitchFamily="2" charset="-78"/>
                        </a:rPr>
                        <a:t>سرمایه</a:t>
                      </a:r>
                      <a:endParaRPr lang="en-US" sz="2400" b="1" kern="1200" dirty="0" smtClean="0">
                        <a:solidFill>
                          <a:schemeClr val="lt1"/>
                        </a:solidFill>
                        <a:latin typeface="+mn-lt"/>
                        <a:ea typeface="+mn-ea"/>
                        <a:cs typeface="B Zar" pitchFamily="2" charset="-78"/>
                      </a:endParaRPr>
                    </a:p>
                  </a:txBody>
                  <a:tcPr anchor="ctr"/>
                </a:tc>
                <a:tc>
                  <a:txBody>
                    <a:bodyPr/>
                    <a:lstStyle/>
                    <a:p>
                      <a:pPr algn="ctr"/>
                      <a:r>
                        <a:rPr lang="fa-IR" sz="2400" dirty="0" smtClean="0">
                          <a:cs typeface="B Zar" pitchFamily="2" charset="-78"/>
                        </a:rPr>
                        <a:t>دارایی</a:t>
                      </a:r>
                      <a:endParaRPr lang="en-US" sz="2400" dirty="0">
                        <a:cs typeface="B Zar" pitchFamily="2" charset="-78"/>
                      </a:endParaRPr>
                    </a:p>
                  </a:txBody>
                  <a:tcPr anchor="ctr"/>
                </a:tc>
              </a:tr>
              <a:tr h="2716338">
                <a:tc>
                  <a:txBody>
                    <a:bodyPr/>
                    <a:lstStyle/>
                    <a:p>
                      <a:pPr lvl="1" algn="r" rtl="1">
                        <a:lnSpc>
                          <a:spcPct val="250000"/>
                        </a:lnSpc>
                        <a:buFont typeface="Arial" pitchFamily="34" charset="0"/>
                        <a:buChar char="•"/>
                      </a:pPr>
                      <a:r>
                        <a:rPr lang="fa-IR" sz="2100" kern="1200" dirty="0" smtClean="0">
                          <a:cs typeface="B Zar" pitchFamily="2" charset="-78"/>
                        </a:rPr>
                        <a:t>بدهی‌ جاری </a:t>
                      </a:r>
                      <a:endParaRPr lang="en-US" sz="2100" kern="1200" dirty="0" smtClean="0">
                        <a:cs typeface="B Zar" pitchFamily="2" charset="-78"/>
                      </a:endParaRPr>
                    </a:p>
                    <a:p>
                      <a:pPr lvl="1" algn="r" rtl="1">
                        <a:lnSpc>
                          <a:spcPct val="250000"/>
                        </a:lnSpc>
                        <a:buFont typeface="Arial" pitchFamily="34" charset="0"/>
                        <a:buChar char="•"/>
                      </a:pPr>
                      <a:r>
                        <a:rPr lang="fa-IR" sz="2100" kern="1200" dirty="0" smtClean="0">
                          <a:cs typeface="B Zar" pitchFamily="2" charset="-78"/>
                        </a:rPr>
                        <a:t>بدهی بلندمدت</a:t>
                      </a:r>
                      <a:endParaRPr lang="en-US" sz="2100" kern="1200" dirty="0" smtClean="0">
                        <a:cs typeface="B Zar" pitchFamily="2" charset="-78"/>
                      </a:endParaRPr>
                    </a:p>
                    <a:p>
                      <a:pPr lvl="1" rtl="1">
                        <a:lnSpc>
                          <a:spcPct val="250000"/>
                        </a:lnSpc>
                        <a:buFont typeface="Arial" pitchFamily="34" charset="0"/>
                        <a:buChar char="•"/>
                      </a:pPr>
                      <a:r>
                        <a:rPr lang="fa-IR" sz="2100" kern="1200" dirty="0" smtClean="0">
                          <a:solidFill>
                            <a:schemeClr val="tx1"/>
                          </a:solidFill>
                          <a:latin typeface="+mn-lt"/>
                          <a:ea typeface="+mn-ea"/>
                          <a:cs typeface="B Zar" pitchFamily="2" charset="-78"/>
                        </a:rPr>
                        <a:t>حقوق</a:t>
                      </a:r>
                      <a:r>
                        <a:rPr lang="fa-IR" sz="2100" kern="1200" baseline="0" dirty="0" smtClean="0">
                          <a:solidFill>
                            <a:schemeClr val="tx1"/>
                          </a:solidFill>
                          <a:latin typeface="+mn-lt"/>
                          <a:ea typeface="+mn-ea"/>
                          <a:cs typeface="B Zar" pitchFamily="2" charset="-78"/>
                        </a:rPr>
                        <a:t> صاحبان سهام</a:t>
                      </a:r>
                      <a:endParaRPr lang="fa-IR" sz="2100" kern="1200" dirty="0" smtClean="0">
                        <a:solidFill>
                          <a:schemeClr val="tx1"/>
                        </a:solidFill>
                        <a:latin typeface="+mn-lt"/>
                        <a:ea typeface="+mn-ea"/>
                        <a:cs typeface="B Zar" pitchFamily="2" charset="-78"/>
                      </a:endParaRPr>
                    </a:p>
                  </a:txBody>
                  <a:tcPr/>
                </a:tc>
                <a:tc>
                  <a:txBody>
                    <a:bodyPr/>
                    <a:lstStyle/>
                    <a:p>
                      <a:pPr lvl="1" algn="r" rtl="1">
                        <a:lnSpc>
                          <a:spcPct val="200000"/>
                        </a:lnSpc>
                        <a:buFont typeface="Arial" pitchFamily="34" charset="0"/>
                        <a:buChar char="•"/>
                      </a:pPr>
                      <a:r>
                        <a:rPr lang="fa-IR" sz="2100" kern="1200" dirty="0" smtClean="0">
                          <a:cs typeface="B Zar" pitchFamily="2" charset="-78"/>
                        </a:rPr>
                        <a:t>صندوق</a:t>
                      </a:r>
                    </a:p>
                    <a:p>
                      <a:pPr lvl="1" algn="r" rtl="1">
                        <a:lnSpc>
                          <a:spcPct val="200000"/>
                        </a:lnSpc>
                        <a:buFont typeface="Arial" pitchFamily="34" charset="0"/>
                        <a:buChar char="•"/>
                      </a:pPr>
                      <a:r>
                        <a:rPr lang="fa-IR" sz="2100" kern="1200" dirty="0" smtClean="0">
                          <a:cs typeface="B Zar" pitchFamily="2" charset="-78"/>
                        </a:rPr>
                        <a:t>موجودی</a:t>
                      </a:r>
                      <a:r>
                        <a:rPr lang="fa-IR" sz="2100" kern="1200" baseline="0" dirty="0" smtClean="0">
                          <a:cs typeface="B Zar" pitchFamily="2" charset="-78"/>
                        </a:rPr>
                        <a:t> انبار</a:t>
                      </a:r>
                      <a:endParaRPr lang="fa-IR" sz="2100" kern="1200" dirty="0" smtClean="0">
                        <a:cs typeface="B Zar" pitchFamily="2" charset="-78"/>
                      </a:endParaRPr>
                    </a:p>
                    <a:p>
                      <a:pPr lvl="1" rtl="1">
                        <a:lnSpc>
                          <a:spcPct val="200000"/>
                        </a:lnSpc>
                        <a:buFont typeface="Arial" pitchFamily="34" charset="0"/>
                        <a:buChar char="•"/>
                      </a:pPr>
                      <a:r>
                        <a:rPr lang="fa-IR" sz="2100" kern="1200" dirty="0" smtClean="0">
                          <a:solidFill>
                            <a:schemeClr val="tx1"/>
                          </a:solidFill>
                          <a:latin typeface="+mn-lt"/>
                          <a:ea typeface="+mn-ea"/>
                          <a:cs typeface="B Zar" pitchFamily="2" charset="-78"/>
                        </a:rPr>
                        <a:t>ماشین‌الات و تجهیزات</a:t>
                      </a:r>
                      <a:endParaRPr lang="en-US" sz="2100" kern="1200" dirty="0" smtClean="0">
                        <a:solidFill>
                          <a:schemeClr val="tx1"/>
                        </a:solidFill>
                        <a:latin typeface="+mn-lt"/>
                        <a:ea typeface="+mn-ea"/>
                        <a:cs typeface="B Zar" pitchFamily="2" charset="-78"/>
                      </a:endParaRPr>
                    </a:p>
                    <a:p>
                      <a:pPr lvl="1" algn="r" rtl="1">
                        <a:lnSpc>
                          <a:spcPct val="200000"/>
                        </a:lnSpc>
                        <a:buFont typeface="Arial" pitchFamily="34" charset="0"/>
                        <a:buChar char="•"/>
                      </a:pPr>
                      <a:r>
                        <a:rPr lang="fa-IR" sz="2100" kern="1200" dirty="0" smtClean="0">
                          <a:solidFill>
                            <a:schemeClr val="dk1"/>
                          </a:solidFill>
                          <a:latin typeface="+mn-lt"/>
                          <a:ea typeface="+mn-ea"/>
                          <a:cs typeface="B Zar" pitchFamily="2" charset="-78"/>
                        </a:rPr>
                        <a:t>املاک و مستغلات</a:t>
                      </a:r>
                      <a:endParaRPr lang="en-US" sz="2100" kern="1200" dirty="0" smtClean="0">
                        <a:solidFill>
                          <a:schemeClr val="dk1"/>
                        </a:solidFill>
                        <a:latin typeface="+mn-lt"/>
                        <a:ea typeface="+mn-ea"/>
                        <a:cs typeface="B Zar" pitchFamily="2" charset="-78"/>
                      </a:endParaRPr>
                    </a:p>
                  </a:txBody>
                  <a:tcPr/>
                </a:tc>
              </a:tr>
            </a:tbl>
          </a:graphicData>
        </a:graphic>
      </p:graphicFrame>
      <p:sp>
        <p:nvSpPr>
          <p:cNvPr id="6" name="Oval 5"/>
          <p:cNvSpPr/>
          <p:nvPr/>
        </p:nvSpPr>
        <p:spPr bwMode="auto">
          <a:xfrm>
            <a:off x="4648200" y="3505200"/>
            <a:ext cx="2362200" cy="1524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477539" y="4191000"/>
            <a:ext cx="1590261" cy="369332"/>
          </a:xfrm>
          <a:prstGeom prst="rect">
            <a:avLst/>
          </a:prstGeom>
          <a:noFill/>
        </p:spPr>
        <p:txBody>
          <a:bodyPr wrap="square" rtlCol="0">
            <a:spAutoFit/>
          </a:bodyPr>
          <a:lstStyle/>
          <a:p>
            <a:pPr algn="l"/>
            <a:r>
              <a:rPr lang="fa-IR" dirty="0" smtClean="0">
                <a:cs typeface="B Zar" pitchFamily="2" charset="-78"/>
              </a:rPr>
              <a:t>ریسک تجاری</a:t>
            </a:r>
            <a:endParaRPr lang="en-US" dirty="0">
              <a:cs typeface="B Zar" pitchFamily="2" charset="-78"/>
            </a:endParaRPr>
          </a:p>
        </p:txBody>
      </p:sp>
      <p:cxnSp>
        <p:nvCxnSpPr>
          <p:cNvPr id="8" name="Straight Arrow Connector 7"/>
          <p:cNvCxnSpPr>
            <a:stCxn id="6" idx="6"/>
            <a:endCxn id="7" idx="1"/>
          </p:cNvCxnSpPr>
          <p:nvPr/>
        </p:nvCxnSpPr>
        <p:spPr bwMode="auto">
          <a:xfrm>
            <a:off x="7010400" y="4267200"/>
            <a:ext cx="467139" cy="108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strVal val="#ppt_h"/>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3"/>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lstStyle/>
          <a:p>
            <a:r>
              <a:rPr lang="fa-IR" sz="3200" dirty="0"/>
              <a:t>ریسک‌های </a:t>
            </a:r>
            <a:r>
              <a:rPr lang="fa-IR" sz="3200" dirty="0" smtClean="0"/>
              <a:t>بنگاه</a:t>
            </a:r>
            <a:r>
              <a:rPr lang="fa-IR" sz="3200" dirty="0"/>
              <a:t> غیرمالی روی صورت سود و زیان </a:t>
            </a:r>
            <a:endParaRPr lang="en-US" sz="3200" dirty="0"/>
          </a:p>
        </p:txBody>
      </p:sp>
      <p:graphicFrame>
        <p:nvGraphicFramePr>
          <p:cNvPr id="5" name="Content Placeholder 4"/>
          <p:cNvGraphicFramePr>
            <a:graphicFrameLocks noGrp="1"/>
          </p:cNvGraphicFramePr>
          <p:nvPr>
            <p:ph idx="1"/>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18</a:t>
            </a:fld>
            <a:endParaRPr lang="en-US"/>
          </a:p>
        </p:txBody>
      </p:sp>
      <p:sp>
        <p:nvSpPr>
          <p:cNvPr id="6" name="Rectangle 5"/>
          <p:cNvSpPr/>
          <p:nvPr/>
        </p:nvSpPr>
        <p:spPr>
          <a:xfrm>
            <a:off x="2362200" y="3276600"/>
            <a:ext cx="5105400" cy="6096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صورت سود و زیان: سود خالص عملیاتی</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162800" cy="533400"/>
          </a:xfrm>
          <a:noFill/>
          <a:ln w="9525">
            <a:noFill/>
            <a:miter lim="800000"/>
            <a:headEnd/>
            <a:tailEnd/>
          </a:ln>
        </p:spPr>
        <p:txBody>
          <a:bodyPr vert="horz" wrap="square" lIns="91440" tIns="45720" rIns="91440" bIns="45720" numCol="1" anchor="ctr" anchorCtr="0" compatLnSpc="1"/>
          <a:lstStyle/>
          <a:p>
            <a:r>
              <a:rPr lang="fa-IR" dirty="0" smtClean="0"/>
              <a:t>ریسک مالی</a:t>
            </a:r>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
                                            <p:graphicEl>
                                              <a:dgm id="{A2C943D0-6A78-47C6-96B5-88F31C99F99E}"/>
                                            </p:graphicEl>
                                          </p:spTgt>
                                        </p:tgtEl>
                                        <p:attrNameLst>
                                          <p:attrName>style.visibility</p:attrName>
                                        </p:attrNameLst>
                                      </p:cBhvr>
                                      <p:to>
                                        <p:strVal val="visible"/>
                                      </p:to>
                                    </p:set>
                                    <p:animEffect transition="in" filter="fade">
                                      <p:cBhvr>
                                        <p:cTn id="7" dur="100"/>
                                        <p:tgtEl>
                                          <p:spTgt spid="5">
                                            <p:graphicEl>
                                              <a:dgm id="{A2C943D0-6A78-47C6-96B5-88F31C99F99E}"/>
                                            </p:graphicEl>
                                          </p:spTgt>
                                        </p:tgtEl>
                                      </p:cBhvr>
                                    </p:animEffect>
                                    <p:anim calcmode="lin" valueType="num">
                                      <p:cBhvr>
                                        <p:cTn id="8" dur="400" fill="hold"/>
                                        <p:tgtEl>
                                          <p:spTgt spid="5">
                                            <p:graphicEl>
                                              <a:dgm id="{A2C943D0-6A78-47C6-96B5-88F31C99F99E}"/>
                                            </p:graphicEl>
                                          </p:spTgt>
                                        </p:tgtEl>
                                        <p:attrNameLst>
                                          <p:attrName>ppt_x</p:attrName>
                                        </p:attrNameLst>
                                      </p:cBhvr>
                                      <p:tavLst>
                                        <p:tav tm="0">
                                          <p:val>
                                            <p:strVal val="#ppt_x"/>
                                          </p:val>
                                        </p:tav>
                                        <p:tav tm="100000">
                                          <p:val>
                                            <p:strVal val="#ppt_x"/>
                                          </p:val>
                                        </p:tav>
                                      </p:tavLst>
                                    </p:anim>
                                    <p:anim calcmode="lin" valueType="num">
                                      <p:cBhvr>
                                        <p:cTn id="9" dur="400" fill="hold"/>
                                        <p:tgtEl>
                                          <p:spTgt spid="5">
                                            <p:graphicEl>
                                              <a:dgm id="{A2C943D0-6A78-47C6-96B5-88F31C99F99E}"/>
                                            </p:graphic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graphicEl>
                                              <a:dgm id="{A2C943D0-6A78-47C6-96B5-88F31C99F99E}"/>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graphicEl>
                                              <a:dgm id="{A2C943D0-6A78-47C6-96B5-88F31C99F99E}"/>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5">
                                            <p:graphicEl>
                                              <a:dgm id="{9A88AE65-3FE2-48F1-BF6F-CBBD55C9DA2E}"/>
                                            </p:graphicEl>
                                          </p:spTgt>
                                        </p:tgtEl>
                                        <p:attrNameLst>
                                          <p:attrName>style.visibility</p:attrName>
                                        </p:attrNameLst>
                                      </p:cBhvr>
                                      <p:to>
                                        <p:strVal val="visible"/>
                                      </p:to>
                                    </p:set>
                                    <p:animEffect transition="in" filter="fade">
                                      <p:cBhvr>
                                        <p:cTn id="16" dur="100"/>
                                        <p:tgtEl>
                                          <p:spTgt spid="5">
                                            <p:graphicEl>
                                              <a:dgm id="{9A88AE65-3FE2-48F1-BF6F-CBBD55C9DA2E}"/>
                                            </p:graphicEl>
                                          </p:spTgt>
                                        </p:tgtEl>
                                      </p:cBhvr>
                                    </p:animEffect>
                                    <p:anim calcmode="lin" valueType="num">
                                      <p:cBhvr>
                                        <p:cTn id="17" dur="400" fill="hold"/>
                                        <p:tgtEl>
                                          <p:spTgt spid="5">
                                            <p:graphicEl>
                                              <a:dgm id="{9A88AE65-3FE2-48F1-BF6F-CBBD55C9DA2E}"/>
                                            </p:graphicEl>
                                          </p:spTgt>
                                        </p:tgtEl>
                                        <p:attrNameLst>
                                          <p:attrName>ppt_x</p:attrName>
                                        </p:attrNameLst>
                                      </p:cBhvr>
                                      <p:tavLst>
                                        <p:tav tm="0">
                                          <p:val>
                                            <p:strVal val="#ppt_x"/>
                                          </p:val>
                                        </p:tav>
                                        <p:tav tm="100000">
                                          <p:val>
                                            <p:strVal val="#ppt_x"/>
                                          </p:val>
                                        </p:tav>
                                      </p:tavLst>
                                    </p:anim>
                                    <p:anim calcmode="lin" valueType="num">
                                      <p:cBhvr>
                                        <p:cTn id="18" dur="400" fill="hold"/>
                                        <p:tgtEl>
                                          <p:spTgt spid="5">
                                            <p:graphicEl>
                                              <a:dgm id="{9A88AE65-3FE2-48F1-BF6F-CBBD55C9DA2E}"/>
                                            </p:graphic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graphicEl>
                                              <a:dgm id="{9A88AE65-3FE2-48F1-BF6F-CBBD55C9DA2E}"/>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graphicEl>
                                              <a:dgm id="{9A88AE65-3FE2-48F1-BF6F-CBBD55C9DA2E}"/>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5">
                                            <p:graphicEl>
                                              <a:dgm id="{F478BC25-4117-45EF-8FB8-007943B3219C}"/>
                                            </p:graphicEl>
                                          </p:spTgt>
                                        </p:tgtEl>
                                        <p:attrNameLst>
                                          <p:attrName>style.visibility</p:attrName>
                                        </p:attrNameLst>
                                      </p:cBhvr>
                                      <p:to>
                                        <p:strVal val="visible"/>
                                      </p:to>
                                    </p:set>
                                    <p:animEffect transition="in" filter="fade">
                                      <p:cBhvr>
                                        <p:cTn id="25" dur="100"/>
                                        <p:tgtEl>
                                          <p:spTgt spid="5">
                                            <p:graphicEl>
                                              <a:dgm id="{F478BC25-4117-45EF-8FB8-007943B3219C}"/>
                                            </p:graphicEl>
                                          </p:spTgt>
                                        </p:tgtEl>
                                      </p:cBhvr>
                                    </p:animEffect>
                                    <p:anim calcmode="lin" valueType="num">
                                      <p:cBhvr>
                                        <p:cTn id="26" dur="400" fill="hold"/>
                                        <p:tgtEl>
                                          <p:spTgt spid="5">
                                            <p:graphicEl>
                                              <a:dgm id="{F478BC25-4117-45EF-8FB8-007943B3219C}"/>
                                            </p:graphicEl>
                                          </p:spTgt>
                                        </p:tgtEl>
                                        <p:attrNameLst>
                                          <p:attrName>ppt_x</p:attrName>
                                        </p:attrNameLst>
                                      </p:cBhvr>
                                      <p:tavLst>
                                        <p:tav tm="0">
                                          <p:val>
                                            <p:strVal val="#ppt_x"/>
                                          </p:val>
                                        </p:tav>
                                        <p:tav tm="100000">
                                          <p:val>
                                            <p:strVal val="#ppt_x"/>
                                          </p:val>
                                        </p:tav>
                                      </p:tavLst>
                                    </p:anim>
                                    <p:anim calcmode="lin" valueType="num">
                                      <p:cBhvr>
                                        <p:cTn id="27" dur="400" fill="hold"/>
                                        <p:tgtEl>
                                          <p:spTgt spid="5">
                                            <p:graphicEl>
                                              <a:dgm id="{F478BC25-4117-45EF-8FB8-007943B3219C}"/>
                                            </p:graphic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graphicEl>
                                              <a:dgm id="{F478BC25-4117-45EF-8FB8-007943B3219C}"/>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graphicEl>
                                              <a:dgm id="{F478BC25-4117-45EF-8FB8-007943B3219C}"/>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5">
                                            <p:graphicEl>
                                              <a:dgm id="{C499CC51-3A34-4228-B8CF-319F35FD6F80}"/>
                                            </p:graphicEl>
                                          </p:spTgt>
                                        </p:tgtEl>
                                        <p:attrNameLst>
                                          <p:attrName>style.visibility</p:attrName>
                                        </p:attrNameLst>
                                      </p:cBhvr>
                                      <p:to>
                                        <p:strVal val="visible"/>
                                      </p:to>
                                    </p:set>
                                    <p:animEffect transition="in" filter="fade">
                                      <p:cBhvr>
                                        <p:cTn id="34" dur="100"/>
                                        <p:tgtEl>
                                          <p:spTgt spid="5">
                                            <p:graphicEl>
                                              <a:dgm id="{C499CC51-3A34-4228-B8CF-319F35FD6F80}"/>
                                            </p:graphicEl>
                                          </p:spTgt>
                                        </p:tgtEl>
                                      </p:cBhvr>
                                    </p:animEffect>
                                    <p:anim calcmode="lin" valueType="num">
                                      <p:cBhvr>
                                        <p:cTn id="35" dur="400" fill="hold"/>
                                        <p:tgtEl>
                                          <p:spTgt spid="5">
                                            <p:graphicEl>
                                              <a:dgm id="{C499CC51-3A34-4228-B8CF-319F35FD6F80}"/>
                                            </p:graphicEl>
                                          </p:spTgt>
                                        </p:tgtEl>
                                        <p:attrNameLst>
                                          <p:attrName>ppt_x</p:attrName>
                                        </p:attrNameLst>
                                      </p:cBhvr>
                                      <p:tavLst>
                                        <p:tav tm="0">
                                          <p:val>
                                            <p:strVal val="#ppt_x"/>
                                          </p:val>
                                        </p:tav>
                                        <p:tav tm="100000">
                                          <p:val>
                                            <p:strVal val="#ppt_x"/>
                                          </p:val>
                                        </p:tav>
                                      </p:tavLst>
                                    </p:anim>
                                    <p:anim calcmode="lin" valueType="num">
                                      <p:cBhvr>
                                        <p:cTn id="36" dur="400" fill="hold"/>
                                        <p:tgtEl>
                                          <p:spTgt spid="5">
                                            <p:graphicEl>
                                              <a:dgm id="{C499CC51-3A34-4228-B8CF-319F35FD6F80}"/>
                                            </p:graphic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5">
                                            <p:graphicEl>
                                              <a:dgm id="{C499CC51-3A34-4228-B8CF-319F35FD6F80}"/>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5">
                                            <p:graphicEl>
                                              <a:dgm id="{C499CC51-3A34-4228-B8CF-319F35FD6F80}"/>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971800"/>
            <a:ext cx="7239000" cy="685800"/>
          </a:xfrm>
          <a:noFill/>
        </p:spPr>
        <p:txBody>
          <a:bodyPr/>
          <a:lstStyle/>
          <a:p>
            <a:pPr eaLnBrk="1" hangingPunct="1"/>
            <a: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ریسک‌های</a:t>
            </a:r>
            <a:r>
              <a:rPr lang="fa-IR" sz="3600" dirty="0" smtClean="0"/>
              <a:t> </a:t>
            </a:r>
            <a: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بانکی: شناسایی و مدیریت</a:t>
            </a:r>
            <a:b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5" name="TextBox 4"/>
          <p:cNvSpPr txBox="1"/>
          <p:nvPr/>
        </p:nvSpPr>
        <p:spPr>
          <a:xfrm>
            <a:off x="3810000" y="4034135"/>
            <a:ext cx="2438400" cy="400110"/>
          </a:xfrm>
          <a:prstGeom prst="rect">
            <a:avLst/>
          </a:prstGeom>
          <a:noFill/>
        </p:spPr>
        <p:txBody>
          <a:bodyPr wrap="square" rtlCol="0">
            <a:spAutoFit/>
          </a:bodyPr>
          <a:lstStyle/>
          <a:p>
            <a:pPr algn="ctr" rtl="1" eaLnBrk="0" hangingPunct="0"/>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حسین عبده تبریزی</a:t>
            </a:r>
          </a:p>
        </p:txBody>
      </p:sp>
      <p:sp>
        <p:nvSpPr>
          <p:cNvPr id="6" name="Rectangle 5"/>
          <p:cNvSpPr/>
          <p:nvPr/>
        </p:nvSpPr>
        <p:spPr>
          <a:xfrm>
            <a:off x="1143000" y="4953000"/>
            <a:ext cx="7772400" cy="1384995"/>
          </a:xfrm>
          <a:prstGeom prst="rect">
            <a:avLst/>
          </a:prstGeom>
        </p:spPr>
        <p:txBody>
          <a:bodyPr wrap="square">
            <a:spAutoFit/>
          </a:bodyPr>
          <a:lstStyle/>
          <a:p>
            <a:pPr algn="r" rtl="1" eaLnBrk="0" hangingPunct="0"/>
            <a:r>
              <a:rPr lang="fa-IR"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همایش آموزشی ویژۀ مدیران ارشد بانک انصار</a:t>
            </a:r>
            <a:endPar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r>
              <a:rPr lang="fa-IR"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دی‌ماه</a:t>
            </a:r>
            <a:r>
              <a:rPr lang="fa-IR" sz="2400" dirty="0" smtClean="0"/>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1391</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endParaRPr lang="fa-IR" dirty="0" smtClean="0">
              <a:solidFill>
                <a:schemeClr val="accent1"/>
              </a:solidFill>
              <a:cs typeface="B Elham" pitchFamily="2" charset="-78"/>
            </a:endParaRPr>
          </a:p>
          <a:p>
            <a:pPr algn="r" rtl="1" eaLnBrk="0" hangingPunct="0"/>
            <a:endParaRPr lang="en-US" dirty="0" smtClean="0">
              <a:solidFill>
                <a:schemeClr val="accent1"/>
              </a:solidFill>
              <a:cs typeface="B Elham" pitchFamily="2" charset="-78"/>
            </a:endParaRPr>
          </a:p>
        </p:txBody>
      </p:sp>
      <p:pic>
        <p:nvPicPr>
          <p:cNvPr id="34818" name="Picture 2" descr="http://cloob4u.com/wp-content/uploads/2012/04/%D8%A8%D8%A7%D9%86%DA%A9-%D8%A7%D9%86%D8%B5%D8%A7%D8%B1.jpg"/>
          <p:cNvPicPr>
            <a:picLocks noChangeAspect="1" noChangeArrowheads="1"/>
          </p:cNvPicPr>
          <p:nvPr/>
        </p:nvPicPr>
        <p:blipFill>
          <a:blip r:embed="rId3" cstate="print"/>
          <a:srcRect/>
          <a:stretch>
            <a:fillRect/>
          </a:stretch>
        </p:blipFill>
        <p:spPr bwMode="auto">
          <a:xfrm>
            <a:off x="1171575" y="4800600"/>
            <a:ext cx="1571625" cy="175538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ترازنامۀ بنگاه </a:t>
            </a:r>
            <a:r>
              <a:rPr lang="fa-IR" dirty="0" smtClean="0"/>
              <a:t>مالی</a:t>
            </a:r>
            <a:endParaRPr lang="en-US" dirty="0"/>
          </a:p>
        </p:txBody>
      </p:sp>
      <p:graphicFrame>
        <p:nvGraphicFramePr>
          <p:cNvPr id="4" name="Table 3"/>
          <p:cNvGraphicFramePr>
            <a:graphicFrameLocks noGrp="1"/>
          </p:cNvGraphicFramePr>
          <p:nvPr/>
        </p:nvGraphicFramePr>
        <p:xfrm>
          <a:off x="1752600" y="1447800"/>
          <a:ext cx="5638800" cy="4583490"/>
        </p:xfrm>
        <a:graphic>
          <a:graphicData uri="http://schemas.openxmlformats.org/drawingml/2006/table">
            <a:tbl>
              <a:tblPr firstRow="1" bandRow="1">
                <a:tableStyleId>{5940675A-B579-460E-94D1-54222C63F5DA}</a:tableStyleId>
              </a:tblPr>
              <a:tblGrid>
                <a:gridCol w="2854820"/>
                <a:gridCol w="2783980"/>
              </a:tblGrid>
              <a:tr h="639708">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بنگاه بانک</a:t>
                      </a:r>
                      <a:endParaRPr lang="en-US" sz="1600" kern="1200" dirty="0" smtClean="0">
                        <a:solidFill>
                          <a:schemeClr val="tx1"/>
                        </a:solidFill>
                        <a:latin typeface="B Ttitr"/>
                        <a:ea typeface="+mn-ea"/>
                        <a:cs typeface="B Titr" pitchFamily="2" charset="-78"/>
                      </a:endParaRPr>
                    </a:p>
                  </a:txBody>
                  <a:tcPr anchor="ctr"/>
                </a:tc>
                <a:tc hMerge="1">
                  <a:txBody>
                    <a:bodyPr/>
                    <a:lstStyle/>
                    <a:p>
                      <a:pPr algn="ctr"/>
                      <a:endParaRPr lang="en-US" sz="2400" dirty="0">
                        <a:cs typeface="B Zar" pitchFamily="2" charset="-78"/>
                      </a:endParaRPr>
                    </a:p>
                  </a:txBody>
                  <a:tcPr anchor="ctr"/>
                </a:tc>
              </a:tr>
              <a:tr h="587934">
                <a:tc>
                  <a:txBody>
                    <a:bodyPr/>
                    <a:lstStyle/>
                    <a:p>
                      <a:pPr algn="ctr"/>
                      <a:r>
                        <a:rPr lang="fa-IR" sz="2400" dirty="0" smtClean="0">
                          <a:cs typeface="B Zar" pitchFamily="2" charset="-78"/>
                        </a:rPr>
                        <a:t>بدهی</a:t>
                      </a:r>
                      <a:r>
                        <a:rPr lang="fa-IR" sz="2400" baseline="0" dirty="0" smtClean="0">
                          <a:cs typeface="B Zar" pitchFamily="2" charset="-78"/>
                        </a:rPr>
                        <a:t> و </a:t>
                      </a:r>
                      <a:r>
                        <a:rPr lang="fa-IR" sz="2400" kern="1200" dirty="0" smtClean="0">
                          <a:cs typeface="B Zar" pitchFamily="2" charset="-78"/>
                        </a:rPr>
                        <a:t>سرمایه</a:t>
                      </a:r>
                      <a:endParaRPr lang="en-US" sz="2400" b="1" kern="1200" dirty="0" smtClean="0">
                        <a:solidFill>
                          <a:schemeClr val="lt1"/>
                        </a:solidFill>
                        <a:latin typeface="+mn-lt"/>
                        <a:ea typeface="+mn-ea"/>
                        <a:cs typeface="B Zar" pitchFamily="2" charset="-78"/>
                      </a:endParaRPr>
                    </a:p>
                  </a:txBody>
                  <a:tcPr anchor="ctr"/>
                </a:tc>
                <a:tc>
                  <a:txBody>
                    <a:bodyPr/>
                    <a:lstStyle/>
                    <a:p>
                      <a:pPr algn="ctr"/>
                      <a:r>
                        <a:rPr lang="fa-IR" sz="2400" dirty="0" smtClean="0">
                          <a:cs typeface="B Zar" pitchFamily="2" charset="-78"/>
                        </a:rPr>
                        <a:t>دارایی</a:t>
                      </a:r>
                      <a:endParaRPr lang="en-US" sz="2400" dirty="0">
                        <a:cs typeface="B Zar" pitchFamily="2" charset="-78"/>
                      </a:endParaRPr>
                    </a:p>
                  </a:txBody>
                  <a:tcPr anchor="ctr"/>
                </a:tc>
              </a:tr>
              <a:tr h="2734757">
                <a:tc>
                  <a:txBody>
                    <a:bodyPr/>
                    <a:lstStyle/>
                    <a:p>
                      <a:pPr marL="457200" marR="0" lvl="1" indent="0" algn="r" defTabSz="914400" rtl="1" eaLnBrk="1" fontAlgn="auto" latinLnBrk="0" hangingPunct="1">
                        <a:lnSpc>
                          <a:spcPct val="25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سپرده‌های جاری</a:t>
                      </a:r>
                      <a:endParaRPr lang="en-US" sz="2100" kern="1200" dirty="0" smtClean="0">
                        <a:solidFill>
                          <a:schemeClr val="tx1"/>
                        </a:solidFill>
                        <a:latin typeface="+mn-lt"/>
                        <a:ea typeface="+mn-ea"/>
                        <a:cs typeface="B Zar" pitchFamily="2" charset="-78"/>
                      </a:endParaRPr>
                    </a:p>
                    <a:p>
                      <a:pPr marL="457200" marR="0" lvl="1" indent="0" algn="r" defTabSz="914400" rtl="1" eaLnBrk="1" fontAlgn="auto" latinLnBrk="0" hangingPunct="1">
                        <a:lnSpc>
                          <a:spcPct val="25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سپرده‌های پس‌انداز</a:t>
                      </a:r>
                      <a:endParaRPr lang="en-US" sz="2100" kern="1200" dirty="0" smtClean="0">
                        <a:solidFill>
                          <a:schemeClr val="tx1"/>
                        </a:solidFill>
                        <a:latin typeface="+mn-lt"/>
                        <a:ea typeface="+mn-ea"/>
                        <a:cs typeface="B Zar" pitchFamily="2" charset="-78"/>
                      </a:endParaRPr>
                    </a:p>
                    <a:p>
                      <a:pPr marL="457200" lvl="1" algn="r" defTabSz="914400" rtl="1" eaLnBrk="1" latinLnBrk="0" hangingPunct="1">
                        <a:lnSpc>
                          <a:spcPct val="250000"/>
                        </a:lnSpc>
                        <a:buFont typeface="Arial" pitchFamily="34" charset="0"/>
                        <a:buNone/>
                      </a:pPr>
                      <a:r>
                        <a:rPr lang="fa-IR" sz="2100" kern="1200" dirty="0" smtClean="0">
                          <a:solidFill>
                            <a:schemeClr val="tx1"/>
                          </a:solidFill>
                          <a:latin typeface="+mn-lt"/>
                          <a:ea typeface="+mn-ea"/>
                          <a:cs typeface="B Zar" pitchFamily="2" charset="-78"/>
                        </a:rPr>
                        <a:t>سایر بدهی‌ها</a:t>
                      </a:r>
                    </a:p>
                    <a:p>
                      <a:pPr marL="457200" lvl="1" algn="r" defTabSz="914400" rtl="1" eaLnBrk="1" latinLnBrk="0" hangingPunct="1">
                        <a:lnSpc>
                          <a:spcPct val="250000"/>
                        </a:lnSpc>
                        <a:buFont typeface="Arial" pitchFamily="34" charset="0"/>
                        <a:buNone/>
                      </a:pPr>
                      <a:r>
                        <a:rPr lang="fa-IR" sz="2100" kern="1200" dirty="0" smtClean="0">
                          <a:solidFill>
                            <a:schemeClr val="tx1"/>
                          </a:solidFill>
                          <a:latin typeface="+mn-lt"/>
                          <a:ea typeface="+mn-ea"/>
                          <a:cs typeface="B Zar" pitchFamily="2" charset="-78"/>
                        </a:rPr>
                        <a:t>حقوق صاحبان سهام</a:t>
                      </a:r>
                    </a:p>
                  </a:txBody>
                  <a:tcPr/>
                </a:tc>
                <a:tc>
                  <a:txBody>
                    <a:bodyPr/>
                    <a:lstStyle/>
                    <a:p>
                      <a:pPr lvl="1" algn="justLow" rtl="1">
                        <a:lnSpc>
                          <a:spcPct val="170000"/>
                        </a:lnSpc>
                        <a:buFont typeface="Arial" pitchFamily="34" charset="0"/>
                        <a:buNone/>
                      </a:pPr>
                      <a:r>
                        <a:rPr lang="fa-IR" sz="2100" kern="1200" dirty="0" smtClean="0">
                          <a:cs typeface="B Zar" pitchFamily="2" charset="-78"/>
                        </a:rPr>
                        <a:t>صندوق</a:t>
                      </a:r>
                    </a:p>
                    <a:p>
                      <a:pPr lvl="1" algn="justLow" rtl="1">
                        <a:lnSpc>
                          <a:spcPct val="170000"/>
                        </a:lnSpc>
                        <a:buFont typeface="Arial" pitchFamily="34" charset="0"/>
                        <a:buNone/>
                      </a:pPr>
                      <a:r>
                        <a:rPr lang="fa-IR" sz="2100" kern="1200" dirty="0" smtClean="0">
                          <a:cs typeface="B Zar" pitchFamily="2" charset="-78"/>
                        </a:rPr>
                        <a:t>    سهام</a:t>
                      </a:r>
                    </a:p>
                    <a:p>
                      <a:pPr marL="457200" marR="0" lvl="1" indent="0" algn="justLow" defTabSz="914400" rtl="1" eaLnBrk="1" fontAlgn="auto" latinLnBrk="0" hangingPunct="1">
                        <a:lnSpc>
                          <a:spcPct val="17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اوراق قرضه</a:t>
                      </a:r>
                    </a:p>
                    <a:p>
                      <a:pPr marL="457200" marR="0" lvl="1" indent="0" algn="justLow" defTabSz="914400" rtl="1" eaLnBrk="1" fontAlgn="auto" latinLnBrk="0" hangingPunct="1">
                        <a:lnSpc>
                          <a:spcPct val="17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وام‌های تجاری</a:t>
                      </a:r>
                    </a:p>
                    <a:p>
                      <a:pPr marL="457200" marR="0" lvl="1" indent="0" algn="justLow" defTabSz="914400" rtl="1" eaLnBrk="1" fontAlgn="auto" latinLnBrk="0" hangingPunct="1">
                        <a:lnSpc>
                          <a:spcPct val="17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وام‌های رهنی </a:t>
                      </a:r>
                      <a:endParaRPr lang="en-US" sz="2100" kern="1200" dirty="0" smtClean="0">
                        <a:solidFill>
                          <a:schemeClr val="tx1"/>
                        </a:solidFill>
                        <a:latin typeface="+mn-lt"/>
                        <a:ea typeface="+mn-ea"/>
                        <a:cs typeface="B Zar" pitchFamily="2" charset="-78"/>
                      </a:endParaRPr>
                    </a:p>
                    <a:p>
                      <a:pPr lvl="1" algn="justLow" rtl="1">
                        <a:lnSpc>
                          <a:spcPct val="170000"/>
                        </a:lnSpc>
                        <a:buFont typeface="Arial" pitchFamily="34" charset="0"/>
                        <a:buNone/>
                      </a:pPr>
                      <a:r>
                        <a:rPr lang="fa-IR" sz="2100" kern="1200" dirty="0" smtClean="0">
                          <a:solidFill>
                            <a:schemeClr val="dk1"/>
                          </a:solidFill>
                          <a:latin typeface="+mn-lt"/>
                          <a:ea typeface="+mn-ea"/>
                          <a:cs typeface="B Zar" pitchFamily="2" charset="-78"/>
                        </a:rPr>
                        <a:t>املاک و مستغلات</a:t>
                      </a:r>
                      <a:endParaRPr lang="en-US" sz="2100" kern="1200" dirty="0" smtClean="0">
                        <a:solidFill>
                          <a:schemeClr val="dk1"/>
                        </a:solidFill>
                        <a:latin typeface="+mn-lt"/>
                        <a:ea typeface="+mn-ea"/>
                        <a:cs typeface="B Zar" pitchFamily="2" charset="-78"/>
                      </a:endParaRPr>
                    </a:p>
                  </a:txBody>
                  <a:tcPr/>
                </a:tc>
              </a:tr>
            </a:tbl>
          </a:graphicData>
        </a:graphic>
      </p:graphicFrame>
      <p:sp>
        <p:nvSpPr>
          <p:cNvPr id="12" name="Oval 11"/>
          <p:cNvSpPr/>
          <p:nvPr/>
        </p:nvSpPr>
        <p:spPr bwMode="auto">
          <a:xfrm>
            <a:off x="5562600" y="3352800"/>
            <a:ext cx="16764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3" name="TextBox 12"/>
          <p:cNvSpPr txBox="1"/>
          <p:nvPr/>
        </p:nvSpPr>
        <p:spPr>
          <a:xfrm>
            <a:off x="7620000" y="3364468"/>
            <a:ext cx="1219200" cy="369332"/>
          </a:xfrm>
          <a:prstGeom prst="rect">
            <a:avLst/>
          </a:prstGeom>
          <a:noFill/>
        </p:spPr>
        <p:txBody>
          <a:bodyPr wrap="square" rtlCol="0">
            <a:spAutoFit/>
          </a:bodyPr>
          <a:lstStyle/>
          <a:p>
            <a:r>
              <a:rPr lang="fa-IR" dirty="0" smtClean="0">
                <a:cs typeface="B Zar" pitchFamily="2" charset="-78"/>
              </a:rPr>
              <a:t>ریسک بازار</a:t>
            </a:r>
            <a:endParaRPr lang="en-US" dirty="0">
              <a:cs typeface="B Zar" pitchFamily="2" charset="-78"/>
            </a:endParaRPr>
          </a:p>
        </p:txBody>
      </p:sp>
      <p:sp>
        <p:nvSpPr>
          <p:cNvPr id="14" name="Oval 13"/>
          <p:cNvSpPr/>
          <p:nvPr/>
        </p:nvSpPr>
        <p:spPr bwMode="auto">
          <a:xfrm>
            <a:off x="5486400" y="3810000"/>
            <a:ext cx="1752600" cy="1828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7696200" y="4812268"/>
            <a:ext cx="1219200" cy="369332"/>
          </a:xfrm>
          <a:prstGeom prst="rect">
            <a:avLst/>
          </a:prstGeom>
          <a:noFill/>
        </p:spPr>
        <p:txBody>
          <a:bodyPr wrap="square" rtlCol="0">
            <a:spAutoFit/>
          </a:bodyPr>
          <a:lstStyle/>
          <a:p>
            <a:r>
              <a:rPr lang="fa-IR" dirty="0" smtClean="0">
                <a:cs typeface="B Zar" pitchFamily="2" charset="-78"/>
              </a:rPr>
              <a:t>ریسک اعتباری</a:t>
            </a:r>
            <a:endParaRPr lang="en-US" dirty="0">
              <a:cs typeface="B Zar" pitchFamily="2" charset="-78"/>
            </a:endParaRPr>
          </a:p>
        </p:txBody>
      </p:sp>
      <p:sp>
        <p:nvSpPr>
          <p:cNvPr id="17" name="Oval 16"/>
          <p:cNvSpPr/>
          <p:nvPr/>
        </p:nvSpPr>
        <p:spPr bwMode="auto">
          <a:xfrm>
            <a:off x="5486400" y="4419600"/>
            <a:ext cx="1752600" cy="1143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2362200" y="2895600"/>
            <a:ext cx="1981200" cy="1524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533400" y="5943600"/>
            <a:ext cx="1524000" cy="369332"/>
          </a:xfrm>
          <a:prstGeom prst="rect">
            <a:avLst/>
          </a:prstGeom>
          <a:noFill/>
        </p:spPr>
        <p:txBody>
          <a:bodyPr wrap="square" rtlCol="0">
            <a:spAutoFit/>
          </a:bodyPr>
          <a:lstStyle/>
          <a:p>
            <a:pPr algn="ctr"/>
            <a:r>
              <a:rPr lang="fa-IR" dirty="0" smtClean="0">
                <a:cs typeface="B Zar" pitchFamily="2" charset="-78"/>
              </a:rPr>
              <a:t>ریسک نقدینگی</a:t>
            </a:r>
            <a:endParaRPr lang="en-US" dirty="0">
              <a:cs typeface="B Zar" pitchFamily="2" charset="-78"/>
            </a:endParaRPr>
          </a:p>
        </p:txBody>
      </p:sp>
      <p:cxnSp>
        <p:nvCxnSpPr>
          <p:cNvPr id="28" name="Shape 27"/>
          <p:cNvCxnSpPr>
            <a:stCxn id="18" idx="2"/>
            <a:endCxn id="21" idx="0"/>
          </p:cNvCxnSpPr>
          <p:nvPr/>
        </p:nvCxnSpPr>
        <p:spPr bwMode="auto">
          <a:xfrm rot="10800000" flipV="1">
            <a:off x="1295400" y="3657600"/>
            <a:ext cx="1066800" cy="2286000"/>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30" name="Elbow Connector 29"/>
          <p:cNvCxnSpPr>
            <a:stCxn id="17" idx="2"/>
            <a:endCxn id="21" idx="3"/>
          </p:cNvCxnSpPr>
          <p:nvPr/>
        </p:nvCxnSpPr>
        <p:spPr bwMode="auto">
          <a:xfrm rot="10800000" flipV="1">
            <a:off x="2057400" y="4991100"/>
            <a:ext cx="3429000" cy="1137166"/>
          </a:xfrm>
          <a:prstGeom prst="bentConnector3">
            <a:avLst>
              <a:gd name="adj1" fmla="val 35701"/>
            </a:avLst>
          </a:prstGeom>
          <a:solidFill>
            <a:schemeClr val="accent1"/>
          </a:solidFill>
          <a:ln w="9525" cap="flat" cmpd="sng" algn="ctr">
            <a:solidFill>
              <a:schemeClr val="tx1"/>
            </a:solidFill>
            <a:prstDash val="solid"/>
            <a:round/>
            <a:headEnd type="none" w="med" len="med"/>
            <a:tailEnd type="arrow"/>
          </a:ln>
          <a:effectLst/>
        </p:spPr>
      </p:cxnSp>
      <p:sp>
        <p:nvSpPr>
          <p:cNvPr id="47" name="TextBox 46"/>
          <p:cNvSpPr txBox="1"/>
          <p:nvPr/>
        </p:nvSpPr>
        <p:spPr>
          <a:xfrm>
            <a:off x="76200" y="4583668"/>
            <a:ext cx="1524000" cy="369332"/>
          </a:xfrm>
          <a:prstGeom prst="rect">
            <a:avLst/>
          </a:prstGeom>
          <a:noFill/>
        </p:spPr>
        <p:txBody>
          <a:bodyPr wrap="square" rtlCol="0">
            <a:spAutoFit/>
          </a:bodyPr>
          <a:lstStyle/>
          <a:p>
            <a:pPr algn="ctr"/>
            <a:r>
              <a:rPr lang="fa-IR" dirty="0" smtClean="0">
                <a:cs typeface="B Zar" pitchFamily="2" charset="-78"/>
              </a:rPr>
              <a:t>ریسک نرخ بهره</a:t>
            </a:r>
            <a:endParaRPr lang="en-US" dirty="0">
              <a:cs typeface="B Zar" pitchFamily="2" charset="-78"/>
            </a:endParaRPr>
          </a:p>
        </p:txBody>
      </p:sp>
      <p:cxnSp>
        <p:nvCxnSpPr>
          <p:cNvPr id="54" name="Shape 53"/>
          <p:cNvCxnSpPr>
            <a:endCxn id="47" idx="0"/>
          </p:cNvCxnSpPr>
          <p:nvPr/>
        </p:nvCxnSpPr>
        <p:spPr bwMode="auto">
          <a:xfrm rot="10800000" flipV="1">
            <a:off x="838200" y="4038600"/>
            <a:ext cx="1676400" cy="545068"/>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56" name="Straight Arrow Connector 55"/>
          <p:cNvCxnSpPr>
            <a:stCxn id="14" idx="2"/>
          </p:cNvCxnSpPr>
          <p:nvPr/>
        </p:nvCxnSpPr>
        <p:spPr bwMode="auto">
          <a:xfrm flipH="1">
            <a:off x="1447800" y="4724400"/>
            <a:ext cx="40386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8" name="Straight Arrow Connector 57"/>
          <p:cNvCxnSpPr>
            <a:stCxn id="12" idx="6"/>
            <a:endCxn id="13" idx="1"/>
          </p:cNvCxnSpPr>
          <p:nvPr/>
        </p:nvCxnSpPr>
        <p:spPr bwMode="auto">
          <a:xfrm flipV="1">
            <a:off x="7239000" y="3549134"/>
            <a:ext cx="381000" cy="322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0" name="Straight Arrow Connector 59"/>
          <p:cNvCxnSpPr>
            <a:stCxn id="14" idx="6"/>
            <a:endCxn id="15" idx="1"/>
          </p:cNvCxnSpPr>
          <p:nvPr/>
        </p:nvCxnSpPr>
        <p:spPr bwMode="auto">
          <a:xfrm>
            <a:off x="7239000" y="4724400"/>
            <a:ext cx="457200" cy="27253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1" name="Oval 60"/>
          <p:cNvSpPr/>
          <p:nvPr/>
        </p:nvSpPr>
        <p:spPr bwMode="auto">
          <a:xfrm>
            <a:off x="2514600" y="3810000"/>
            <a:ext cx="16764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strVal val="#ppt_h"/>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ppt_w</p:attrName>
                                        </p:attrNameLst>
                                      </p:cBhvr>
                                      <p:tavLst>
                                        <p:tav tm="0">
                                          <p:val>
                                            <p:strVal val="#ppt_w+.3"/>
                                          </p:val>
                                        </p:tav>
                                        <p:tav tm="100000">
                                          <p:val>
                                            <p:strVal val="#ppt_w"/>
                                          </p:val>
                                        </p:tav>
                                      </p:tavLst>
                                    </p:anim>
                                    <p:anim calcmode="lin" valueType="num">
                                      <p:cBhvr>
                                        <p:cTn id="25" dur="1000" fill="hold"/>
                                        <p:tgtEl>
                                          <p:spTgt spid="13"/>
                                        </p:tgtEl>
                                        <p:attrNameLst>
                                          <p:attrName>ppt_h</p:attrName>
                                        </p:attrNameLst>
                                      </p:cBhvr>
                                      <p:tavLst>
                                        <p:tav tm="0">
                                          <p:val>
                                            <p:strVal val="#ppt_h"/>
                                          </p:val>
                                        </p:tav>
                                        <p:tav tm="100000">
                                          <p:val>
                                            <p:strVal val="#ppt_h"/>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par>
                                <p:cTn id="32" presetID="3" presetClass="exit" presetSubtype="10" fill="hold" nodeType="withEffect">
                                  <p:stCondLst>
                                    <p:cond delay="0"/>
                                  </p:stCondLst>
                                  <p:childTnLst>
                                    <p:animEffect transition="out" filter="blinds(horizontal)">
                                      <p:cBhvr>
                                        <p:cTn id="33" dur="500"/>
                                        <p:tgtEl>
                                          <p:spTgt spid="58"/>
                                        </p:tgtEl>
                                      </p:cBhvr>
                                    </p:animEffect>
                                    <p:set>
                                      <p:cBhvr>
                                        <p:cTn id="34" dur="1" fill="hold">
                                          <p:stCondLst>
                                            <p:cond delay="499"/>
                                          </p:stCondLst>
                                        </p:cTn>
                                        <p:tgtEl>
                                          <p:spTgt spid="58"/>
                                        </p:tgtEl>
                                        <p:attrNameLst>
                                          <p:attrName>style.visibility</p:attrName>
                                        </p:attrNameLst>
                                      </p:cBhvr>
                                      <p:to>
                                        <p:strVal val="hidden"/>
                                      </p:to>
                                    </p:set>
                                  </p:childTnLst>
                                </p:cTn>
                              </p:par>
                              <p:par>
                                <p:cTn id="35" presetID="3" presetClass="exit" presetSubtype="10" fill="hold" grpId="1" nodeType="withEffect">
                                  <p:stCondLst>
                                    <p:cond delay="0"/>
                                  </p:stCondLst>
                                  <p:childTnLst>
                                    <p:animEffect transition="out" filter="blinds(horizontal)">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strVal val="#ppt_h"/>
                                          </p:val>
                                        </p:tav>
                                        <p:tav tm="100000">
                                          <p:val>
                                            <p:strVal val="#ppt_h"/>
                                          </p:val>
                                        </p:tav>
                                      </p:tavLst>
                                    </p:anim>
                                  </p:childTnLst>
                                </p:cTn>
                              </p:par>
                              <p:par>
                                <p:cTn id="44" presetID="17" presetClass="entr" presetSubtype="10" fill="hold" nodeType="with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50" presetClass="entr" presetSubtype="0" decel="10000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strVal val="#ppt_w+.3"/>
                                          </p:val>
                                        </p:tav>
                                        <p:tav tm="100000">
                                          <p:val>
                                            <p:strVal val="#ppt_w"/>
                                          </p:val>
                                        </p:tav>
                                      </p:tavLst>
                                    </p:anim>
                                    <p:anim calcmode="lin" valueType="num">
                                      <p:cBhvr>
                                        <p:cTn id="53" dur="1000" fill="hold"/>
                                        <p:tgtEl>
                                          <p:spTgt spid="15"/>
                                        </p:tgtEl>
                                        <p:attrNameLst>
                                          <p:attrName>ppt_h</p:attrName>
                                        </p:attrNameLst>
                                      </p:cBhvr>
                                      <p:tavLst>
                                        <p:tav tm="0">
                                          <p:val>
                                            <p:strVal val="#ppt_h"/>
                                          </p:val>
                                        </p:tav>
                                        <p:tav tm="100000">
                                          <p:val>
                                            <p:strVal val="#ppt_h"/>
                                          </p:val>
                                        </p:tav>
                                      </p:tavLst>
                                    </p:anim>
                                    <p:animEffect transition="in" filter="fade">
                                      <p:cBhvr>
                                        <p:cTn id="54" dur="10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xit" presetSubtype="10" fill="hold" grpId="1" nodeType="clickEffect">
                                  <p:stCondLst>
                                    <p:cond delay="0"/>
                                  </p:stCondLst>
                                  <p:childTnLst>
                                    <p:animEffect transition="out" filter="blinds(horizontal)">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par>
                                <p:cTn id="60" presetID="3" presetClass="exit" presetSubtype="10" fill="hold" nodeType="withEffect">
                                  <p:stCondLst>
                                    <p:cond delay="0"/>
                                  </p:stCondLst>
                                  <p:childTnLst>
                                    <p:animEffect transition="out" filter="blinds(horizontal)">
                                      <p:cBhvr>
                                        <p:cTn id="61" dur="500"/>
                                        <p:tgtEl>
                                          <p:spTgt spid="60"/>
                                        </p:tgtEl>
                                      </p:cBhvr>
                                    </p:animEffect>
                                    <p:set>
                                      <p:cBhvr>
                                        <p:cTn id="62" dur="1" fill="hold">
                                          <p:stCondLst>
                                            <p:cond delay="499"/>
                                          </p:stCondLst>
                                        </p:cTn>
                                        <p:tgtEl>
                                          <p:spTgt spid="60"/>
                                        </p:tgtEl>
                                        <p:attrNameLst>
                                          <p:attrName>style.visibility</p:attrName>
                                        </p:attrNameLst>
                                      </p:cBhvr>
                                      <p:to>
                                        <p:strVal val="hidden"/>
                                      </p:to>
                                    </p:set>
                                  </p:childTnLst>
                                </p:cTn>
                              </p:par>
                              <p:par>
                                <p:cTn id="63" presetID="3" presetClass="exit" presetSubtype="10" fill="hold" grpId="1" nodeType="withEffect">
                                  <p:stCondLst>
                                    <p:cond delay="0"/>
                                  </p:stCondLst>
                                  <p:childTnLst>
                                    <p:animEffect transition="out" filter="blinds(horizontal)">
                                      <p:cBhvr>
                                        <p:cTn id="64" dur="500"/>
                                        <p:tgtEl>
                                          <p:spTgt spid="15"/>
                                        </p:tgtEl>
                                      </p:cBhvr>
                                    </p:animEffect>
                                    <p:set>
                                      <p:cBhvr>
                                        <p:cTn id="65" dur="1" fill="hold">
                                          <p:stCondLst>
                                            <p:cond delay="499"/>
                                          </p:stCondLst>
                                        </p:cTn>
                                        <p:tgtEl>
                                          <p:spTgt spid="1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7" presetClass="entr" presetSubtype="10" fill="hold" grpId="2"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strVal val="#ppt_h"/>
                                          </p:val>
                                        </p:tav>
                                        <p:tav tm="100000">
                                          <p:val>
                                            <p:strVal val="#ppt_h"/>
                                          </p:val>
                                        </p:tav>
                                      </p:tavLst>
                                    </p:anim>
                                  </p:childTnLst>
                                </p:cTn>
                              </p:par>
                              <p:par>
                                <p:cTn id="72" presetID="17" presetClass="entr" presetSubtype="10" fill="hold"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strVal val="#ppt_h"/>
                                          </p:val>
                                        </p:tav>
                                        <p:tav tm="100000">
                                          <p:val>
                                            <p:strVal val="#ppt_h"/>
                                          </p:val>
                                        </p:tav>
                                      </p:tavLst>
                                    </p:anim>
                                  </p:childTnLst>
                                </p:cTn>
                              </p:par>
                              <p:par>
                                <p:cTn id="76" presetID="17" presetClass="entr" presetSubtype="1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 calcmode="lin" valueType="num">
                                      <p:cBhvr>
                                        <p:cTn id="78" dur="500" fill="hold"/>
                                        <p:tgtEl>
                                          <p:spTgt spid="61"/>
                                        </p:tgtEl>
                                        <p:attrNameLst>
                                          <p:attrName>ppt_w</p:attrName>
                                        </p:attrNameLst>
                                      </p:cBhvr>
                                      <p:tavLst>
                                        <p:tav tm="0">
                                          <p:val>
                                            <p:fltVal val="0"/>
                                          </p:val>
                                        </p:tav>
                                        <p:tav tm="100000">
                                          <p:val>
                                            <p:strVal val="#ppt_w"/>
                                          </p:val>
                                        </p:tav>
                                      </p:tavLst>
                                    </p:anim>
                                    <p:anim calcmode="lin" valueType="num">
                                      <p:cBhvr>
                                        <p:cTn id="79" dur="500" fill="hold"/>
                                        <p:tgtEl>
                                          <p:spTgt spid="61"/>
                                        </p:tgtEl>
                                        <p:attrNameLst>
                                          <p:attrName>ppt_h</p:attrName>
                                        </p:attrNameLst>
                                      </p:cBhvr>
                                      <p:tavLst>
                                        <p:tav tm="0">
                                          <p:val>
                                            <p:strVal val="#ppt_h"/>
                                          </p:val>
                                        </p:tav>
                                        <p:tav tm="100000">
                                          <p:val>
                                            <p:strVal val="#ppt_h"/>
                                          </p:val>
                                        </p:tav>
                                      </p:tavLst>
                                    </p:anim>
                                  </p:childTnLst>
                                </p:cTn>
                              </p:par>
                              <p:par>
                                <p:cTn id="80" presetID="17" presetClass="entr" presetSubtype="10" fill="hold"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50" presetClass="entr" presetSubtype="0" decel="100000" fill="hold" grpId="0" nodeType="clickEffect">
                                  <p:stCondLst>
                                    <p:cond delay="0"/>
                                  </p:stCondLst>
                                  <p:childTnLst>
                                    <p:set>
                                      <p:cBhvr>
                                        <p:cTn id="87" dur="1" fill="hold">
                                          <p:stCondLst>
                                            <p:cond delay="0"/>
                                          </p:stCondLst>
                                        </p:cTn>
                                        <p:tgtEl>
                                          <p:spTgt spid="47"/>
                                        </p:tgtEl>
                                        <p:attrNameLst>
                                          <p:attrName>style.visibility</p:attrName>
                                        </p:attrNameLst>
                                      </p:cBhvr>
                                      <p:to>
                                        <p:strVal val="visible"/>
                                      </p:to>
                                    </p:set>
                                    <p:anim calcmode="lin" valueType="num">
                                      <p:cBhvr>
                                        <p:cTn id="88" dur="1000" fill="hold"/>
                                        <p:tgtEl>
                                          <p:spTgt spid="47"/>
                                        </p:tgtEl>
                                        <p:attrNameLst>
                                          <p:attrName>ppt_w</p:attrName>
                                        </p:attrNameLst>
                                      </p:cBhvr>
                                      <p:tavLst>
                                        <p:tav tm="0">
                                          <p:val>
                                            <p:strVal val="#ppt_w+.3"/>
                                          </p:val>
                                        </p:tav>
                                        <p:tav tm="100000">
                                          <p:val>
                                            <p:strVal val="#ppt_w"/>
                                          </p:val>
                                        </p:tav>
                                      </p:tavLst>
                                    </p:anim>
                                    <p:anim calcmode="lin" valueType="num">
                                      <p:cBhvr>
                                        <p:cTn id="89" dur="1000" fill="hold"/>
                                        <p:tgtEl>
                                          <p:spTgt spid="47"/>
                                        </p:tgtEl>
                                        <p:attrNameLst>
                                          <p:attrName>ppt_h</p:attrName>
                                        </p:attrNameLst>
                                      </p:cBhvr>
                                      <p:tavLst>
                                        <p:tav tm="0">
                                          <p:val>
                                            <p:strVal val="#ppt_h"/>
                                          </p:val>
                                        </p:tav>
                                        <p:tav tm="100000">
                                          <p:val>
                                            <p:strVal val="#ppt_h"/>
                                          </p:val>
                                        </p:tav>
                                      </p:tavLst>
                                    </p:anim>
                                    <p:animEffect transition="in" filter="fade">
                                      <p:cBhvr>
                                        <p:cTn id="90" dur="1000"/>
                                        <p:tgtEl>
                                          <p:spTgt spid="47"/>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xit" presetSubtype="10" fill="hold" grpId="3" nodeType="clickEffect">
                                  <p:stCondLst>
                                    <p:cond delay="0"/>
                                  </p:stCondLst>
                                  <p:childTnLst>
                                    <p:animEffect transition="out" filter="blinds(horizontal)">
                                      <p:cBhvr>
                                        <p:cTn id="94" dur="500"/>
                                        <p:tgtEl>
                                          <p:spTgt spid="14"/>
                                        </p:tgtEl>
                                      </p:cBhvr>
                                    </p:animEffect>
                                    <p:set>
                                      <p:cBhvr>
                                        <p:cTn id="95" dur="1" fill="hold">
                                          <p:stCondLst>
                                            <p:cond delay="499"/>
                                          </p:stCondLst>
                                        </p:cTn>
                                        <p:tgtEl>
                                          <p:spTgt spid="14"/>
                                        </p:tgtEl>
                                        <p:attrNameLst>
                                          <p:attrName>style.visibility</p:attrName>
                                        </p:attrNameLst>
                                      </p:cBhvr>
                                      <p:to>
                                        <p:strVal val="hidden"/>
                                      </p:to>
                                    </p:set>
                                  </p:childTnLst>
                                </p:cTn>
                              </p:par>
                              <p:par>
                                <p:cTn id="96" presetID="3" presetClass="exit" presetSubtype="10" fill="hold" nodeType="withEffect">
                                  <p:stCondLst>
                                    <p:cond delay="0"/>
                                  </p:stCondLst>
                                  <p:childTnLst>
                                    <p:animEffect transition="out" filter="blinds(horizontal)">
                                      <p:cBhvr>
                                        <p:cTn id="97" dur="500"/>
                                        <p:tgtEl>
                                          <p:spTgt spid="56"/>
                                        </p:tgtEl>
                                      </p:cBhvr>
                                    </p:animEffect>
                                    <p:set>
                                      <p:cBhvr>
                                        <p:cTn id="98" dur="1" fill="hold">
                                          <p:stCondLst>
                                            <p:cond delay="499"/>
                                          </p:stCondLst>
                                        </p:cTn>
                                        <p:tgtEl>
                                          <p:spTgt spid="56"/>
                                        </p:tgtEl>
                                        <p:attrNameLst>
                                          <p:attrName>style.visibility</p:attrName>
                                        </p:attrNameLst>
                                      </p:cBhvr>
                                      <p:to>
                                        <p:strVal val="hidden"/>
                                      </p:to>
                                    </p:set>
                                  </p:childTnLst>
                                </p:cTn>
                              </p:par>
                              <p:par>
                                <p:cTn id="99" presetID="3" presetClass="exit" presetSubtype="10" fill="hold" grpId="1" nodeType="withEffect">
                                  <p:stCondLst>
                                    <p:cond delay="0"/>
                                  </p:stCondLst>
                                  <p:childTnLst>
                                    <p:animEffect transition="out" filter="blinds(horizontal)">
                                      <p:cBhvr>
                                        <p:cTn id="100" dur="500"/>
                                        <p:tgtEl>
                                          <p:spTgt spid="61"/>
                                        </p:tgtEl>
                                      </p:cBhvr>
                                    </p:animEffect>
                                    <p:set>
                                      <p:cBhvr>
                                        <p:cTn id="101" dur="1" fill="hold">
                                          <p:stCondLst>
                                            <p:cond delay="499"/>
                                          </p:stCondLst>
                                        </p:cTn>
                                        <p:tgtEl>
                                          <p:spTgt spid="61"/>
                                        </p:tgtEl>
                                        <p:attrNameLst>
                                          <p:attrName>style.visibility</p:attrName>
                                        </p:attrNameLst>
                                      </p:cBhvr>
                                      <p:to>
                                        <p:strVal val="hidden"/>
                                      </p:to>
                                    </p:set>
                                  </p:childTnLst>
                                </p:cTn>
                              </p:par>
                              <p:par>
                                <p:cTn id="102" presetID="3" presetClass="exit" presetSubtype="10" fill="hold" nodeType="withEffect">
                                  <p:stCondLst>
                                    <p:cond delay="0"/>
                                  </p:stCondLst>
                                  <p:childTnLst>
                                    <p:animEffect transition="out" filter="blinds(horizontal)">
                                      <p:cBhvr>
                                        <p:cTn id="103" dur="500"/>
                                        <p:tgtEl>
                                          <p:spTgt spid="54"/>
                                        </p:tgtEl>
                                      </p:cBhvr>
                                    </p:animEffect>
                                    <p:set>
                                      <p:cBhvr>
                                        <p:cTn id="104" dur="1" fill="hold">
                                          <p:stCondLst>
                                            <p:cond delay="499"/>
                                          </p:stCondLst>
                                        </p:cTn>
                                        <p:tgtEl>
                                          <p:spTgt spid="54"/>
                                        </p:tgtEl>
                                        <p:attrNameLst>
                                          <p:attrName>style.visibility</p:attrName>
                                        </p:attrNameLst>
                                      </p:cBhvr>
                                      <p:to>
                                        <p:strVal val="hidden"/>
                                      </p:to>
                                    </p:set>
                                  </p:childTnLst>
                                </p:cTn>
                              </p:par>
                              <p:par>
                                <p:cTn id="105" presetID="3" presetClass="exit" presetSubtype="10" fill="hold" grpId="1" nodeType="withEffect">
                                  <p:stCondLst>
                                    <p:cond delay="0"/>
                                  </p:stCondLst>
                                  <p:childTnLst>
                                    <p:animEffect transition="out" filter="blinds(horizontal)">
                                      <p:cBhvr>
                                        <p:cTn id="106" dur="500"/>
                                        <p:tgtEl>
                                          <p:spTgt spid="47"/>
                                        </p:tgtEl>
                                      </p:cBhvr>
                                    </p:animEffect>
                                    <p:set>
                                      <p:cBhvr>
                                        <p:cTn id="107" dur="1" fill="hold">
                                          <p:stCondLst>
                                            <p:cond delay="499"/>
                                          </p:stCondLst>
                                        </p:cTn>
                                        <p:tgtEl>
                                          <p:spTgt spid="47"/>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7" presetClass="entr" presetSubtype="10"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 calcmode="lin" valueType="num">
                                      <p:cBhvr>
                                        <p:cTn id="112" dur="500" fill="hold"/>
                                        <p:tgtEl>
                                          <p:spTgt spid="17"/>
                                        </p:tgtEl>
                                        <p:attrNameLst>
                                          <p:attrName>ppt_w</p:attrName>
                                        </p:attrNameLst>
                                      </p:cBhvr>
                                      <p:tavLst>
                                        <p:tav tm="0">
                                          <p:val>
                                            <p:fltVal val="0"/>
                                          </p:val>
                                        </p:tav>
                                        <p:tav tm="100000">
                                          <p:val>
                                            <p:strVal val="#ppt_w"/>
                                          </p:val>
                                        </p:tav>
                                      </p:tavLst>
                                    </p:anim>
                                    <p:anim calcmode="lin" valueType="num">
                                      <p:cBhvr>
                                        <p:cTn id="113" dur="500" fill="hold"/>
                                        <p:tgtEl>
                                          <p:spTgt spid="17"/>
                                        </p:tgtEl>
                                        <p:attrNameLst>
                                          <p:attrName>ppt_h</p:attrName>
                                        </p:attrNameLst>
                                      </p:cBhvr>
                                      <p:tavLst>
                                        <p:tav tm="0">
                                          <p:val>
                                            <p:strVal val="#ppt_h"/>
                                          </p:val>
                                        </p:tav>
                                        <p:tav tm="100000">
                                          <p:val>
                                            <p:strVal val="#ppt_h"/>
                                          </p:val>
                                        </p:tav>
                                      </p:tavLst>
                                    </p:anim>
                                  </p:childTnLst>
                                </p:cTn>
                              </p:par>
                              <p:par>
                                <p:cTn id="114" presetID="17" presetClass="entr" presetSubtype="10" fill="hold" nodeType="with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p:cTn id="116" dur="500" fill="hold"/>
                                        <p:tgtEl>
                                          <p:spTgt spid="30"/>
                                        </p:tgtEl>
                                        <p:attrNameLst>
                                          <p:attrName>ppt_w</p:attrName>
                                        </p:attrNameLst>
                                      </p:cBhvr>
                                      <p:tavLst>
                                        <p:tav tm="0">
                                          <p:val>
                                            <p:fltVal val="0"/>
                                          </p:val>
                                        </p:tav>
                                        <p:tav tm="100000">
                                          <p:val>
                                            <p:strVal val="#ppt_w"/>
                                          </p:val>
                                        </p:tav>
                                      </p:tavLst>
                                    </p:anim>
                                    <p:anim calcmode="lin" valueType="num">
                                      <p:cBhvr>
                                        <p:cTn id="117" dur="500" fill="hold"/>
                                        <p:tgtEl>
                                          <p:spTgt spid="30"/>
                                        </p:tgtEl>
                                        <p:attrNameLst>
                                          <p:attrName>ppt_h</p:attrName>
                                        </p:attrNameLst>
                                      </p:cBhvr>
                                      <p:tavLst>
                                        <p:tav tm="0">
                                          <p:val>
                                            <p:strVal val="#ppt_h"/>
                                          </p:val>
                                        </p:tav>
                                        <p:tav tm="100000">
                                          <p:val>
                                            <p:strVal val="#ppt_h"/>
                                          </p:val>
                                        </p:tav>
                                      </p:tavLst>
                                    </p:anim>
                                  </p:childTnLst>
                                </p:cTn>
                              </p:par>
                              <p:par>
                                <p:cTn id="118" presetID="17" presetClass="entr" presetSubtype="10" fill="hold" nodeType="withEffect">
                                  <p:stCondLst>
                                    <p:cond delay="0"/>
                                  </p:stCondLst>
                                  <p:childTnLst>
                                    <p:set>
                                      <p:cBhvr>
                                        <p:cTn id="119" dur="1" fill="hold">
                                          <p:stCondLst>
                                            <p:cond delay="0"/>
                                          </p:stCondLst>
                                        </p:cTn>
                                        <p:tgtEl>
                                          <p:spTgt spid="28"/>
                                        </p:tgtEl>
                                        <p:attrNameLst>
                                          <p:attrName>style.visibility</p:attrName>
                                        </p:attrNameLst>
                                      </p:cBhvr>
                                      <p:to>
                                        <p:strVal val="visible"/>
                                      </p:to>
                                    </p:set>
                                    <p:anim calcmode="lin" valueType="num">
                                      <p:cBhvr>
                                        <p:cTn id="120" dur="500" fill="hold"/>
                                        <p:tgtEl>
                                          <p:spTgt spid="28"/>
                                        </p:tgtEl>
                                        <p:attrNameLst>
                                          <p:attrName>ppt_w</p:attrName>
                                        </p:attrNameLst>
                                      </p:cBhvr>
                                      <p:tavLst>
                                        <p:tav tm="0">
                                          <p:val>
                                            <p:fltVal val="0"/>
                                          </p:val>
                                        </p:tav>
                                        <p:tav tm="100000">
                                          <p:val>
                                            <p:strVal val="#ppt_w"/>
                                          </p:val>
                                        </p:tav>
                                      </p:tavLst>
                                    </p:anim>
                                    <p:anim calcmode="lin" valueType="num">
                                      <p:cBhvr>
                                        <p:cTn id="121" dur="500" fill="hold"/>
                                        <p:tgtEl>
                                          <p:spTgt spid="28"/>
                                        </p:tgtEl>
                                        <p:attrNameLst>
                                          <p:attrName>ppt_h</p:attrName>
                                        </p:attrNameLst>
                                      </p:cBhvr>
                                      <p:tavLst>
                                        <p:tav tm="0">
                                          <p:val>
                                            <p:strVal val="#ppt_h"/>
                                          </p:val>
                                        </p:tav>
                                        <p:tav tm="100000">
                                          <p:val>
                                            <p:strVal val="#ppt_h"/>
                                          </p:val>
                                        </p:tav>
                                      </p:tavLst>
                                    </p:anim>
                                  </p:childTnLst>
                                </p:cTn>
                              </p:par>
                              <p:par>
                                <p:cTn id="122" presetID="17" presetClass="entr" presetSubtype="10" fill="hold" grpId="0" nodeType="withEffect">
                                  <p:stCondLst>
                                    <p:cond delay="0"/>
                                  </p:stCondLst>
                                  <p:childTnLst>
                                    <p:set>
                                      <p:cBhvr>
                                        <p:cTn id="123" dur="1" fill="hold">
                                          <p:stCondLst>
                                            <p:cond delay="0"/>
                                          </p:stCondLst>
                                        </p:cTn>
                                        <p:tgtEl>
                                          <p:spTgt spid="18"/>
                                        </p:tgtEl>
                                        <p:attrNameLst>
                                          <p:attrName>style.visibility</p:attrName>
                                        </p:attrNameLst>
                                      </p:cBhvr>
                                      <p:to>
                                        <p:strVal val="visible"/>
                                      </p:to>
                                    </p:set>
                                    <p:anim calcmode="lin" valueType="num">
                                      <p:cBhvr>
                                        <p:cTn id="124" dur="500" fill="hold"/>
                                        <p:tgtEl>
                                          <p:spTgt spid="18"/>
                                        </p:tgtEl>
                                        <p:attrNameLst>
                                          <p:attrName>ppt_w</p:attrName>
                                        </p:attrNameLst>
                                      </p:cBhvr>
                                      <p:tavLst>
                                        <p:tav tm="0">
                                          <p:val>
                                            <p:fltVal val="0"/>
                                          </p:val>
                                        </p:tav>
                                        <p:tav tm="100000">
                                          <p:val>
                                            <p:strVal val="#ppt_w"/>
                                          </p:val>
                                        </p:tav>
                                      </p:tavLst>
                                    </p:anim>
                                    <p:anim calcmode="lin" valueType="num">
                                      <p:cBhvr>
                                        <p:cTn id="125"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50" presetClass="entr" presetSubtype="0" decel="100000" fill="hold" grpId="0" nodeType="clickEffect">
                                  <p:stCondLst>
                                    <p:cond delay="0"/>
                                  </p:stCondLst>
                                  <p:childTnLst>
                                    <p:set>
                                      <p:cBhvr>
                                        <p:cTn id="129" dur="1" fill="hold">
                                          <p:stCondLst>
                                            <p:cond delay="0"/>
                                          </p:stCondLst>
                                        </p:cTn>
                                        <p:tgtEl>
                                          <p:spTgt spid="21"/>
                                        </p:tgtEl>
                                        <p:attrNameLst>
                                          <p:attrName>style.visibility</p:attrName>
                                        </p:attrNameLst>
                                      </p:cBhvr>
                                      <p:to>
                                        <p:strVal val="visible"/>
                                      </p:to>
                                    </p:set>
                                    <p:anim calcmode="lin" valueType="num">
                                      <p:cBhvr>
                                        <p:cTn id="130" dur="1000" fill="hold"/>
                                        <p:tgtEl>
                                          <p:spTgt spid="21"/>
                                        </p:tgtEl>
                                        <p:attrNameLst>
                                          <p:attrName>ppt_w</p:attrName>
                                        </p:attrNameLst>
                                      </p:cBhvr>
                                      <p:tavLst>
                                        <p:tav tm="0">
                                          <p:val>
                                            <p:strVal val="#ppt_w+.3"/>
                                          </p:val>
                                        </p:tav>
                                        <p:tav tm="100000">
                                          <p:val>
                                            <p:strVal val="#ppt_w"/>
                                          </p:val>
                                        </p:tav>
                                      </p:tavLst>
                                    </p:anim>
                                    <p:anim calcmode="lin" valueType="num">
                                      <p:cBhvr>
                                        <p:cTn id="131" dur="1000" fill="hold"/>
                                        <p:tgtEl>
                                          <p:spTgt spid="21"/>
                                        </p:tgtEl>
                                        <p:attrNameLst>
                                          <p:attrName>ppt_h</p:attrName>
                                        </p:attrNameLst>
                                      </p:cBhvr>
                                      <p:tavLst>
                                        <p:tav tm="0">
                                          <p:val>
                                            <p:strVal val="#ppt_h"/>
                                          </p:val>
                                        </p:tav>
                                        <p:tav tm="100000">
                                          <p:val>
                                            <p:strVal val="#ppt_h"/>
                                          </p:val>
                                        </p:tav>
                                      </p:tavLst>
                                    </p:anim>
                                    <p:animEffect transition="in" filter="fade">
                                      <p:cBhvr>
                                        <p:cTn id="13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p:bldP spid="13" grpId="1"/>
      <p:bldP spid="14" grpId="0" animBg="1"/>
      <p:bldP spid="14" grpId="1" animBg="1"/>
      <p:bldP spid="14" grpId="2" animBg="1"/>
      <p:bldP spid="14" grpId="3" animBg="1"/>
      <p:bldP spid="15" grpId="0"/>
      <p:bldP spid="15" grpId="1"/>
      <p:bldP spid="17" grpId="0" animBg="1"/>
      <p:bldP spid="18" grpId="0" animBg="1"/>
      <p:bldP spid="21" grpId="0"/>
      <p:bldP spid="47" grpId="0"/>
      <p:bldP spid="47" grpId="1"/>
      <p:bldP spid="61" grpId="0" animBg="1"/>
      <p:bldP spid="6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lstStyle/>
          <a:p>
            <a:r>
              <a:rPr lang="fa-IR" sz="3200" dirty="0" smtClean="0"/>
              <a:t>ریسک‌های بنگاه مالی روی صورت سود و زیان </a:t>
            </a:r>
            <a:endParaRPr lang="en-US" sz="3200" dirty="0" smtClean="0"/>
          </a:p>
        </p:txBody>
      </p:sp>
      <p:graphicFrame>
        <p:nvGraphicFramePr>
          <p:cNvPr id="5" name="Content Placeholder 4"/>
          <p:cNvGraphicFramePr>
            <a:graphicFrameLocks noGrp="1"/>
          </p:cNvGraphicFramePr>
          <p:nvPr>
            <p:ph idx="1"/>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21</a:t>
            </a:fld>
            <a:endParaRPr lang="en-US"/>
          </a:p>
        </p:txBody>
      </p:sp>
      <p:sp>
        <p:nvSpPr>
          <p:cNvPr id="6" name="Rectangle 5"/>
          <p:cNvSpPr/>
          <p:nvPr/>
        </p:nvSpPr>
        <p:spPr>
          <a:xfrm>
            <a:off x="2362200" y="3352800"/>
            <a:ext cx="5105400" cy="6096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صورت سود و زیان: سود خالص عملیاتی</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منشأ اصلی ریسک دارایی-بدهی در </a:t>
            </a:r>
            <a:r>
              <a:rPr lang="fa-IR" sz="2800" dirty="0"/>
              <a:t>واسطه‌های </a:t>
            </a:r>
            <a:r>
              <a:rPr lang="fa-IR" sz="2800" dirty="0" smtClean="0"/>
              <a:t>مالی </a:t>
            </a:r>
            <a:endParaRPr lang="en-US" sz="2800" dirty="0"/>
          </a:p>
        </p:txBody>
      </p:sp>
      <p:graphicFrame>
        <p:nvGraphicFramePr>
          <p:cNvPr id="4" name="Content Placeholder 3"/>
          <p:cNvGraphicFramePr>
            <a:graphicFrameLocks noGrp="1"/>
          </p:cNvGraphicFramePr>
          <p:nvPr>
            <p:ph idx="1"/>
          </p:nvPr>
        </p:nvGraphicFramePr>
        <p:xfrm>
          <a:off x="2209800" y="2057400"/>
          <a:ext cx="4897505" cy="2683380"/>
        </p:xfrm>
        <a:graphic>
          <a:graphicData uri="http://schemas.openxmlformats.org/drawingml/2006/table">
            <a:tbl>
              <a:tblPr rtl="1"/>
              <a:tblGrid>
                <a:gridCol w="1340947"/>
                <a:gridCol w="1587557"/>
                <a:gridCol w="1969001"/>
              </a:tblGrid>
              <a:tr h="447230">
                <a:tc gridSpan="3">
                  <a:txBody>
                    <a:bodyPr/>
                    <a:lstStyle/>
                    <a:p>
                      <a:pPr marL="0" marR="0" algn="ctr" rtl="1">
                        <a:lnSpc>
                          <a:spcPct val="115000"/>
                        </a:lnSpc>
                        <a:spcBef>
                          <a:spcPts val="0"/>
                        </a:spcBef>
                        <a:spcAft>
                          <a:spcPts val="0"/>
                        </a:spcAft>
                      </a:pPr>
                      <a:r>
                        <a:rPr lang="fa-IR" sz="2000" dirty="0" smtClean="0">
                          <a:cs typeface="B Titr" pitchFamily="2" charset="-78"/>
                        </a:rPr>
                        <a:t>دسته‌بندی تعهدات </a:t>
                      </a:r>
                      <a:endParaRPr lang="en-US" sz="2000" dirty="0">
                        <a:latin typeface="Calibri"/>
                        <a:ea typeface="Calibri"/>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rtl="1">
                        <a:lnSpc>
                          <a:spcPct val="115000"/>
                        </a:lnSpc>
                        <a:spcBef>
                          <a:spcPts val="0"/>
                        </a:spcBef>
                        <a:spcAft>
                          <a:spcPts val="0"/>
                        </a:spcAft>
                      </a:pPr>
                      <a:endParaRPr lang="en-US" sz="16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rtl="1">
                        <a:lnSpc>
                          <a:spcPct val="115000"/>
                        </a:lnSpc>
                        <a:spcBef>
                          <a:spcPts val="0"/>
                        </a:spcBef>
                        <a:spcAft>
                          <a:spcPts val="0"/>
                        </a:spcAft>
                      </a:pPr>
                      <a:endParaRPr lang="en-US" sz="16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30">
                <a:tc>
                  <a:txBody>
                    <a:bodyPr/>
                    <a:lstStyle/>
                    <a:p>
                      <a:pPr marL="0" marR="0" algn="ctr" rtl="1">
                        <a:lnSpc>
                          <a:spcPct val="115000"/>
                        </a:lnSpc>
                        <a:spcBef>
                          <a:spcPts val="0"/>
                        </a:spcBef>
                        <a:spcAft>
                          <a:spcPts val="0"/>
                        </a:spcAft>
                      </a:pPr>
                      <a:r>
                        <a:rPr lang="fa-IR" sz="1600" b="1" dirty="0">
                          <a:latin typeface="Calibri"/>
                          <a:ea typeface="Calibri"/>
                          <a:cs typeface="B Mitra" pitchFamily="2" charset="-78"/>
                        </a:rPr>
                        <a:t>نوع تعهد</a:t>
                      </a:r>
                      <a:endParaRPr lang="en-US" sz="1600" b="1" dirty="0">
                        <a:latin typeface="Calibri"/>
                        <a:ea typeface="Calibri"/>
                        <a:cs typeface="B Mitra"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dirty="0">
                          <a:latin typeface="Calibri"/>
                          <a:ea typeface="Calibri"/>
                          <a:cs typeface="B Mitra" pitchFamily="2" charset="-78"/>
                        </a:rPr>
                        <a:t>مبلغ پرداخت نقدی</a:t>
                      </a:r>
                      <a:endParaRPr lang="en-US" sz="1600" b="1" dirty="0">
                        <a:latin typeface="Calibri"/>
                        <a:ea typeface="Calibri"/>
                        <a:cs typeface="B Mitra"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dirty="0">
                          <a:latin typeface="Calibri"/>
                          <a:ea typeface="Calibri"/>
                          <a:cs typeface="B Mitra" pitchFamily="2" charset="-78"/>
                        </a:rPr>
                        <a:t>زمان پرداخت نقدی</a:t>
                      </a:r>
                      <a:endParaRPr lang="en-US" sz="1600" b="1" dirty="0">
                        <a:latin typeface="Calibri"/>
                        <a:ea typeface="Calibri"/>
                        <a:cs typeface="B Mitra"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30">
                <a:tc>
                  <a:txBody>
                    <a:bodyPr/>
                    <a:lstStyle/>
                    <a:p>
                      <a:pPr marL="0" marR="0" algn="ctr" rtl="1">
                        <a:lnSpc>
                          <a:spcPct val="115000"/>
                        </a:lnSpc>
                        <a:spcBef>
                          <a:spcPts val="0"/>
                        </a:spcBef>
                        <a:spcAft>
                          <a:spcPts val="0"/>
                        </a:spcAft>
                      </a:pPr>
                      <a:r>
                        <a:rPr lang="fa-IR" sz="2000" dirty="0">
                          <a:latin typeface="Calibri"/>
                          <a:ea typeface="Calibri"/>
                          <a:cs typeface="B Zar"/>
                        </a:rPr>
                        <a:t>نوع 1</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30">
                <a:tc>
                  <a:txBody>
                    <a:bodyPr/>
                    <a:lstStyle/>
                    <a:p>
                      <a:pPr marL="0" marR="0" algn="ctr" rtl="1">
                        <a:lnSpc>
                          <a:spcPct val="115000"/>
                        </a:lnSpc>
                        <a:spcBef>
                          <a:spcPts val="0"/>
                        </a:spcBef>
                        <a:spcAft>
                          <a:spcPts val="0"/>
                        </a:spcAft>
                      </a:pPr>
                      <a:r>
                        <a:rPr lang="fa-IR" sz="2000" dirty="0">
                          <a:latin typeface="Calibri"/>
                          <a:ea typeface="Calibri"/>
                          <a:cs typeface="B Zar"/>
                        </a:rPr>
                        <a:t>نوع 2</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a:latin typeface="Calibri"/>
                          <a:ea typeface="Calibri"/>
                          <a:cs typeface="B Zar"/>
                        </a:rPr>
                        <a:t>نامعین</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30">
                <a:tc>
                  <a:txBody>
                    <a:bodyPr/>
                    <a:lstStyle/>
                    <a:p>
                      <a:pPr marL="0" marR="0" algn="ctr" rtl="1">
                        <a:lnSpc>
                          <a:spcPct val="115000"/>
                        </a:lnSpc>
                        <a:spcBef>
                          <a:spcPts val="0"/>
                        </a:spcBef>
                        <a:spcAft>
                          <a:spcPts val="0"/>
                        </a:spcAft>
                      </a:pPr>
                      <a:r>
                        <a:rPr lang="fa-IR" sz="2000" dirty="0">
                          <a:latin typeface="Calibri"/>
                          <a:ea typeface="Calibri"/>
                          <a:cs typeface="B Zar"/>
                        </a:rPr>
                        <a:t>نوع 3</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نامعین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30">
                <a:tc>
                  <a:txBody>
                    <a:bodyPr/>
                    <a:lstStyle/>
                    <a:p>
                      <a:pPr marL="0" marR="0" algn="ctr" rtl="1">
                        <a:lnSpc>
                          <a:spcPct val="115000"/>
                        </a:lnSpc>
                        <a:spcBef>
                          <a:spcPts val="0"/>
                        </a:spcBef>
                        <a:spcAft>
                          <a:spcPts val="0"/>
                        </a:spcAft>
                      </a:pPr>
                      <a:r>
                        <a:rPr lang="fa-IR" sz="2000" dirty="0">
                          <a:latin typeface="Calibri"/>
                          <a:ea typeface="Calibri"/>
                          <a:cs typeface="B Zar"/>
                        </a:rPr>
                        <a:t>نوع 4</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نامعین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dirty="0">
                          <a:latin typeface="Calibri"/>
                          <a:ea typeface="Calibri"/>
                          <a:cs typeface="B Zar"/>
                        </a:rPr>
                        <a:t>نامعین</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نمای واقعی ریسک: </a:t>
            </a:r>
            <a:r>
              <a:rPr lang="en-US" dirty="0" smtClean="0"/>
              <a:t>MGRM</a:t>
            </a:r>
            <a:endParaRPr lang="en-US" dirty="0"/>
          </a:p>
        </p:txBody>
      </p:sp>
      <p:graphicFrame>
        <p:nvGraphicFramePr>
          <p:cNvPr id="4" name="Content Placeholder 3"/>
          <p:cNvGraphicFramePr>
            <a:graphicFrameLocks noGrp="1"/>
          </p:cNvGraphicFramePr>
          <p:nvPr>
            <p:ph idx="1"/>
          </p:nvPr>
        </p:nvGraphicFramePr>
        <p:xfrm>
          <a:off x="685800" y="1196975"/>
          <a:ext cx="7772400"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91EAEC6-13FD-481B-8564-E5DA77F9413C}"/>
                                            </p:graphicEl>
                                          </p:spTgt>
                                        </p:tgtEl>
                                        <p:attrNameLst>
                                          <p:attrName>style.visibility</p:attrName>
                                        </p:attrNameLst>
                                      </p:cBhvr>
                                      <p:to>
                                        <p:strVal val="visible"/>
                                      </p:to>
                                    </p:set>
                                    <p:animEffect transition="in" filter="fade">
                                      <p:cBhvr>
                                        <p:cTn id="7" dur="1000"/>
                                        <p:tgtEl>
                                          <p:spTgt spid="4">
                                            <p:graphicEl>
                                              <a:dgm id="{F91EAEC6-13FD-481B-8564-E5DA77F9413C}"/>
                                            </p:graphicEl>
                                          </p:spTgt>
                                        </p:tgtEl>
                                      </p:cBhvr>
                                    </p:animEffect>
                                    <p:anim calcmode="lin" valueType="num">
                                      <p:cBhvr>
                                        <p:cTn id="8" dur="1000" fill="hold"/>
                                        <p:tgtEl>
                                          <p:spTgt spid="4">
                                            <p:graphicEl>
                                              <a:dgm id="{F91EAEC6-13FD-481B-8564-E5DA77F9413C}"/>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91EAEC6-13FD-481B-8564-E5DA77F9413C}"/>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2BD08E1F-8918-4998-AE84-4E7A882EE47C}"/>
                                            </p:graphicEl>
                                          </p:spTgt>
                                        </p:tgtEl>
                                        <p:attrNameLst>
                                          <p:attrName>style.visibility</p:attrName>
                                        </p:attrNameLst>
                                      </p:cBhvr>
                                      <p:to>
                                        <p:strVal val="visible"/>
                                      </p:to>
                                    </p:set>
                                    <p:animEffect transition="in" filter="fade">
                                      <p:cBhvr>
                                        <p:cTn id="14" dur="1000"/>
                                        <p:tgtEl>
                                          <p:spTgt spid="4">
                                            <p:graphicEl>
                                              <a:dgm id="{2BD08E1F-8918-4998-AE84-4E7A882EE47C}"/>
                                            </p:graphicEl>
                                          </p:spTgt>
                                        </p:tgtEl>
                                      </p:cBhvr>
                                    </p:animEffect>
                                    <p:anim calcmode="lin" valueType="num">
                                      <p:cBhvr>
                                        <p:cTn id="15" dur="1000" fill="hold"/>
                                        <p:tgtEl>
                                          <p:spTgt spid="4">
                                            <p:graphicEl>
                                              <a:dgm id="{2BD08E1F-8918-4998-AE84-4E7A882EE47C}"/>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2BD08E1F-8918-4998-AE84-4E7A882EE47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7B0F4C9-CF00-4EB8-A853-20CECB6B6220}"/>
                                            </p:graphicEl>
                                          </p:spTgt>
                                        </p:tgtEl>
                                        <p:attrNameLst>
                                          <p:attrName>style.visibility</p:attrName>
                                        </p:attrNameLst>
                                      </p:cBhvr>
                                      <p:to>
                                        <p:strVal val="visible"/>
                                      </p:to>
                                    </p:set>
                                    <p:animEffect transition="in" filter="fade">
                                      <p:cBhvr>
                                        <p:cTn id="21" dur="1000"/>
                                        <p:tgtEl>
                                          <p:spTgt spid="4">
                                            <p:graphicEl>
                                              <a:dgm id="{A7B0F4C9-CF00-4EB8-A853-20CECB6B6220}"/>
                                            </p:graphicEl>
                                          </p:spTgt>
                                        </p:tgtEl>
                                      </p:cBhvr>
                                    </p:animEffect>
                                    <p:anim calcmode="lin" valueType="num">
                                      <p:cBhvr>
                                        <p:cTn id="22" dur="1000" fill="hold"/>
                                        <p:tgtEl>
                                          <p:spTgt spid="4">
                                            <p:graphicEl>
                                              <a:dgm id="{A7B0F4C9-CF00-4EB8-A853-20CECB6B6220}"/>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7B0F4C9-CF00-4EB8-A853-20CECB6B622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8F442E6F-ED71-4F28-868A-FDD04F7BC905}"/>
                                            </p:graphicEl>
                                          </p:spTgt>
                                        </p:tgtEl>
                                        <p:attrNameLst>
                                          <p:attrName>style.visibility</p:attrName>
                                        </p:attrNameLst>
                                      </p:cBhvr>
                                      <p:to>
                                        <p:strVal val="visible"/>
                                      </p:to>
                                    </p:set>
                                    <p:animEffect transition="in" filter="fade">
                                      <p:cBhvr>
                                        <p:cTn id="28" dur="1000"/>
                                        <p:tgtEl>
                                          <p:spTgt spid="4">
                                            <p:graphicEl>
                                              <a:dgm id="{8F442E6F-ED71-4F28-868A-FDD04F7BC905}"/>
                                            </p:graphicEl>
                                          </p:spTgt>
                                        </p:tgtEl>
                                      </p:cBhvr>
                                    </p:animEffect>
                                    <p:anim calcmode="lin" valueType="num">
                                      <p:cBhvr>
                                        <p:cTn id="29" dur="1000" fill="hold"/>
                                        <p:tgtEl>
                                          <p:spTgt spid="4">
                                            <p:graphicEl>
                                              <a:dgm id="{8F442E6F-ED71-4F28-868A-FDD04F7BC905}"/>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8F442E6F-ED71-4F28-868A-FDD04F7BC905}"/>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2DA79B33-DB25-4A97-AAD0-F45C82C55DAD}"/>
                                            </p:graphicEl>
                                          </p:spTgt>
                                        </p:tgtEl>
                                        <p:attrNameLst>
                                          <p:attrName>style.visibility</p:attrName>
                                        </p:attrNameLst>
                                      </p:cBhvr>
                                      <p:to>
                                        <p:strVal val="visible"/>
                                      </p:to>
                                    </p:set>
                                    <p:animEffect transition="in" filter="fade">
                                      <p:cBhvr>
                                        <p:cTn id="35" dur="1000"/>
                                        <p:tgtEl>
                                          <p:spTgt spid="4">
                                            <p:graphicEl>
                                              <a:dgm id="{2DA79B33-DB25-4A97-AAD0-F45C82C55DAD}"/>
                                            </p:graphicEl>
                                          </p:spTgt>
                                        </p:tgtEl>
                                      </p:cBhvr>
                                    </p:animEffect>
                                    <p:anim calcmode="lin" valueType="num">
                                      <p:cBhvr>
                                        <p:cTn id="36" dur="1000" fill="hold"/>
                                        <p:tgtEl>
                                          <p:spTgt spid="4">
                                            <p:graphicEl>
                                              <a:dgm id="{2DA79B33-DB25-4A97-AAD0-F45C82C55DAD}"/>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2DA79B33-DB25-4A97-AAD0-F45C82C55DAD}"/>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16BAD3AF-82F4-4E8B-9057-955B0A80F82B}"/>
                                            </p:graphicEl>
                                          </p:spTgt>
                                        </p:tgtEl>
                                        <p:attrNameLst>
                                          <p:attrName>style.visibility</p:attrName>
                                        </p:attrNameLst>
                                      </p:cBhvr>
                                      <p:to>
                                        <p:strVal val="visible"/>
                                      </p:to>
                                    </p:set>
                                    <p:animEffect transition="in" filter="fade">
                                      <p:cBhvr>
                                        <p:cTn id="42" dur="1000"/>
                                        <p:tgtEl>
                                          <p:spTgt spid="4">
                                            <p:graphicEl>
                                              <a:dgm id="{16BAD3AF-82F4-4E8B-9057-955B0A80F82B}"/>
                                            </p:graphicEl>
                                          </p:spTgt>
                                        </p:tgtEl>
                                      </p:cBhvr>
                                    </p:animEffect>
                                    <p:anim calcmode="lin" valueType="num">
                                      <p:cBhvr>
                                        <p:cTn id="43" dur="1000" fill="hold"/>
                                        <p:tgtEl>
                                          <p:spTgt spid="4">
                                            <p:graphicEl>
                                              <a:dgm id="{16BAD3AF-82F4-4E8B-9057-955B0A80F82B}"/>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16BAD3AF-82F4-4E8B-9057-955B0A80F82B}"/>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graphicEl>
                                              <a:dgm id="{1C62051A-EBFC-437F-9450-5CEA0619B84A}"/>
                                            </p:graphicEl>
                                          </p:spTgt>
                                        </p:tgtEl>
                                        <p:attrNameLst>
                                          <p:attrName>style.visibility</p:attrName>
                                        </p:attrNameLst>
                                      </p:cBhvr>
                                      <p:to>
                                        <p:strVal val="visible"/>
                                      </p:to>
                                    </p:set>
                                    <p:animEffect transition="in" filter="fade">
                                      <p:cBhvr>
                                        <p:cTn id="49" dur="1000"/>
                                        <p:tgtEl>
                                          <p:spTgt spid="4">
                                            <p:graphicEl>
                                              <a:dgm id="{1C62051A-EBFC-437F-9450-5CEA0619B84A}"/>
                                            </p:graphicEl>
                                          </p:spTgt>
                                        </p:tgtEl>
                                      </p:cBhvr>
                                    </p:animEffect>
                                    <p:anim calcmode="lin" valueType="num">
                                      <p:cBhvr>
                                        <p:cTn id="50" dur="1000" fill="hold"/>
                                        <p:tgtEl>
                                          <p:spTgt spid="4">
                                            <p:graphicEl>
                                              <a:dgm id="{1C62051A-EBFC-437F-9450-5CEA0619B84A}"/>
                                            </p:graphicEl>
                                          </p:spTgt>
                                        </p:tgtEl>
                                        <p:attrNameLst>
                                          <p:attrName>ppt_x</p:attrName>
                                        </p:attrNameLst>
                                      </p:cBhvr>
                                      <p:tavLst>
                                        <p:tav tm="0">
                                          <p:val>
                                            <p:strVal val="#ppt_x"/>
                                          </p:val>
                                        </p:tav>
                                        <p:tav tm="100000">
                                          <p:val>
                                            <p:strVal val="#ppt_x"/>
                                          </p:val>
                                        </p:tav>
                                      </p:tavLst>
                                    </p:anim>
                                    <p:anim calcmode="lin" valueType="num">
                                      <p:cBhvr>
                                        <p:cTn id="51" dur="1000" fill="hold"/>
                                        <p:tgtEl>
                                          <p:spTgt spid="4">
                                            <p:graphicEl>
                                              <a:dgm id="{1C62051A-EBFC-437F-9450-5CEA0619B84A}"/>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graphicEl>
                                              <a:dgm id="{210B5CC5-1F34-431A-995A-8A6430BB2F57}"/>
                                            </p:graphicEl>
                                          </p:spTgt>
                                        </p:tgtEl>
                                        <p:attrNameLst>
                                          <p:attrName>style.visibility</p:attrName>
                                        </p:attrNameLst>
                                      </p:cBhvr>
                                      <p:to>
                                        <p:strVal val="visible"/>
                                      </p:to>
                                    </p:set>
                                    <p:animEffect transition="in" filter="fade">
                                      <p:cBhvr>
                                        <p:cTn id="56" dur="1000"/>
                                        <p:tgtEl>
                                          <p:spTgt spid="4">
                                            <p:graphicEl>
                                              <a:dgm id="{210B5CC5-1F34-431A-995A-8A6430BB2F57}"/>
                                            </p:graphicEl>
                                          </p:spTgt>
                                        </p:tgtEl>
                                      </p:cBhvr>
                                    </p:animEffect>
                                    <p:anim calcmode="lin" valueType="num">
                                      <p:cBhvr>
                                        <p:cTn id="57" dur="1000" fill="hold"/>
                                        <p:tgtEl>
                                          <p:spTgt spid="4">
                                            <p:graphicEl>
                                              <a:dgm id="{210B5CC5-1F34-431A-995A-8A6430BB2F57}"/>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210B5CC5-1F34-431A-995A-8A6430BB2F57}"/>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graphicEl>
                                              <a:dgm id="{11E4898B-9DF9-4BCC-9414-C3BB46E23A44}"/>
                                            </p:graphicEl>
                                          </p:spTgt>
                                        </p:tgtEl>
                                        <p:attrNameLst>
                                          <p:attrName>style.visibility</p:attrName>
                                        </p:attrNameLst>
                                      </p:cBhvr>
                                      <p:to>
                                        <p:strVal val="visible"/>
                                      </p:to>
                                    </p:set>
                                    <p:animEffect transition="in" filter="fade">
                                      <p:cBhvr>
                                        <p:cTn id="63" dur="1000"/>
                                        <p:tgtEl>
                                          <p:spTgt spid="4">
                                            <p:graphicEl>
                                              <a:dgm id="{11E4898B-9DF9-4BCC-9414-C3BB46E23A44}"/>
                                            </p:graphicEl>
                                          </p:spTgt>
                                        </p:tgtEl>
                                      </p:cBhvr>
                                    </p:animEffect>
                                    <p:anim calcmode="lin" valueType="num">
                                      <p:cBhvr>
                                        <p:cTn id="64" dur="1000" fill="hold"/>
                                        <p:tgtEl>
                                          <p:spTgt spid="4">
                                            <p:graphicEl>
                                              <a:dgm id="{11E4898B-9DF9-4BCC-9414-C3BB46E23A44}"/>
                                            </p:graphicEl>
                                          </p:spTgt>
                                        </p:tgtEl>
                                        <p:attrNameLst>
                                          <p:attrName>ppt_x</p:attrName>
                                        </p:attrNameLst>
                                      </p:cBhvr>
                                      <p:tavLst>
                                        <p:tav tm="0">
                                          <p:val>
                                            <p:strVal val="#ppt_x"/>
                                          </p:val>
                                        </p:tav>
                                        <p:tav tm="100000">
                                          <p:val>
                                            <p:strVal val="#ppt_x"/>
                                          </p:val>
                                        </p:tav>
                                      </p:tavLst>
                                    </p:anim>
                                    <p:anim calcmode="lin" valueType="num">
                                      <p:cBhvr>
                                        <p:cTn id="65" dur="1000" fill="hold"/>
                                        <p:tgtEl>
                                          <p:spTgt spid="4">
                                            <p:graphicEl>
                                              <a:dgm id="{11E4898B-9DF9-4BCC-9414-C3BB46E23A44}"/>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graphicEl>
                                              <a:dgm id="{9E82B62B-2DA9-4331-92F1-81DC6969ACC1}"/>
                                            </p:graphicEl>
                                          </p:spTgt>
                                        </p:tgtEl>
                                        <p:attrNameLst>
                                          <p:attrName>style.visibility</p:attrName>
                                        </p:attrNameLst>
                                      </p:cBhvr>
                                      <p:to>
                                        <p:strVal val="visible"/>
                                      </p:to>
                                    </p:set>
                                    <p:animEffect transition="in" filter="fade">
                                      <p:cBhvr>
                                        <p:cTn id="70" dur="1000"/>
                                        <p:tgtEl>
                                          <p:spTgt spid="4">
                                            <p:graphicEl>
                                              <a:dgm id="{9E82B62B-2DA9-4331-92F1-81DC6969ACC1}"/>
                                            </p:graphicEl>
                                          </p:spTgt>
                                        </p:tgtEl>
                                      </p:cBhvr>
                                    </p:animEffect>
                                    <p:anim calcmode="lin" valueType="num">
                                      <p:cBhvr>
                                        <p:cTn id="71" dur="1000" fill="hold"/>
                                        <p:tgtEl>
                                          <p:spTgt spid="4">
                                            <p:graphicEl>
                                              <a:dgm id="{9E82B62B-2DA9-4331-92F1-81DC6969ACC1}"/>
                                            </p:graphicEl>
                                          </p:spTgt>
                                        </p:tgtEl>
                                        <p:attrNameLst>
                                          <p:attrName>ppt_x</p:attrName>
                                        </p:attrNameLst>
                                      </p:cBhvr>
                                      <p:tavLst>
                                        <p:tav tm="0">
                                          <p:val>
                                            <p:strVal val="#ppt_x"/>
                                          </p:val>
                                        </p:tav>
                                        <p:tav tm="100000">
                                          <p:val>
                                            <p:strVal val="#ppt_x"/>
                                          </p:val>
                                        </p:tav>
                                      </p:tavLst>
                                    </p:anim>
                                    <p:anim calcmode="lin" valueType="num">
                                      <p:cBhvr>
                                        <p:cTn id="72" dur="1000" fill="hold"/>
                                        <p:tgtEl>
                                          <p:spTgt spid="4">
                                            <p:graphicEl>
                                              <a:dgm id="{9E82B62B-2DA9-4331-92F1-81DC6969ACC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 واقعی ریسک: </a:t>
            </a:r>
            <a:r>
              <a:rPr lang="en-US" dirty="0" smtClean="0"/>
              <a:t>Orange County</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492C1CC7-BB7D-4726-A475-CD0A5FD1F591}"/>
                                            </p:graphicEl>
                                          </p:spTgt>
                                        </p:tgtEl>
                                        <p:attrNameLst>
                                          <p:attrName>style.visibility</p:attrName>
                                        </p:attrNameLst>
                                      </p:cBhvr>
                                      <p:to>
                                        <p:strVal val="visible"/>
                                      </p:to>
                                    </p:set>
                                    <p:animEffect transition="in" filter="fade">
                                      <p:cBhvr>
                                        <p:cTn id="7" dur="1000"/>
                                        <p:tgtEl>
                                          <p:spTgt spid="5">
                                            <p:graphicEl>
                                              <a:dgm id="{492C1CC7-BB7D-4726-A475-CD0A5FD1F591}"/>
                                            </p:graphicEl>
                                          </p:spTgt>
                                        </p:tgtEl>
                                      </p:cBhvr>
                                    </p:animEffect>
                                    <p:anim calcmode="lin" valueType="num">
                                      <p:cBhvr>
                                        <p:cTn id="8" dur="1000" fill="hold"/>
                                        <p:tgtEl>
                                          <p:spTgt spid="5">
                                            <p:graphicEl>
                                              <a:dgm id="{492C1CC7-BB7D-4726-A475-CD0A5FD1F591}"/>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492C1CC7-BB7D-4726-A475-CD0A5FD1F59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B71C47D0-D9E0-4F7D-8B9C-802C422D87FD}"/>
                                            </p:graphicEl>
                                          </p:spTgt>
                                        </p:tgtEl>
                                        <p:attrNameLst>
                                          <p:attrName>style.visibility</p:attrName>
                                        </p:attrNameLst>
                                      </p:cBhvr>
                                      <p:to>
                                        <p:strVal val="visible"/>
                                      </p:to>
                                    </p:set>
                                    <p:animEffect transition="in" filter="fade">
                                      <p:cBhvr>
                                        <p:cTn id="14" dur="1000"/>
                                        <p:tgtEl>
                                          <p:spTgt spid="5">
                                            <p:graphicEl>
                                              <a:dgm id="{B71C47D0-D9E0-4F7D-8B9C-802C422D87FD}"/>
                                            </p:graphicEl>
                                          </p:spTgt>
                                        </p:tgtEl>
                                      </p:cBhvr>
                                    </p:animEffect>
                                    <p:anim calcmode="lin" valueType="num">
                                      <p:cBhvr>
                                        <p:cTn id="15" dur="1000" fill="hold"/>
                                        <p:tgtEl>
                                          <p:spTgt spid="5">
                                            <p:graphicEl>
                                              <a:dgm id="{B71C47D0-D9E0-4F7D-8B9C-802C422D87FD}"/>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B71C47D0-D9E0-4F7D-8B9C-802C422D87F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0C1A4646-4AAF-4D6D-B105-E55924805F05}"/>
                                            </p:graphicEl>
                                          </p:spTgt>
                                        </p:tgtEl>
                                        <p:attrNameLst>
                                          <p:attrName>style.visibility</p:attrName>
                                        </p:attrNameLst>
                                      </p:cBhvr>
                                      <p:to>
                                        <p:strVal val="visible"/>
                                      </p:to>
                                    </p:set>
                                    <p:animEffect transition="in" filter="fade">
                                      <p:cBhvr>
                                        <p:cTn id="21" dur="1000"/>
                                        <p:tgtEl>
                                          <p:spTgt spid="5">
                                            <p:graphicEl>
                                              <a:dgm id="{0C1A4646-4AAF-4D6D-B105-E55924805F05}"/>
                                            </p:graphicEl>
                                          </p:spTgt>
                                        </p:tgtEl>
                                      </p:cBhvr>
                                    </p:animEffect>
                                    <p:anim calcmode="lin" valueType="num">
                                      <p:cBhvr>
                                        <p:cTn id="22" dur="1000" fill="hold"/>
                                        <p:tgtEl>
                                          <p:spTgt spid="5">
                                            <p:graphicEl>
                                              <a:dgm id="{0C1A4646-4AAF-4D6D-B105-E55924805F05}"/>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0C1A4646-4AAF-4D6D-B105-E55924805F05}"/>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CFD785A4-D16A-4106-B5A9-33D52CC2E194}"/>
                                            </p:graphicEl>
                                          </p:spTgt>
                                        </p:tgtEl>
                                        <p:attrNameLst>
                                          <p:attrName>style.visibility</p:attrName>
                                        </p:attrNameLst>
                                      </p:cBhvr>
                                      <p:to>
                                        <p:strVal val="visible"/>
                                      </p:to>
                                    </p:set>
                                    <p:animEffect transition="in" filter="fade">
                                      <p:cBhvr>
                                        <p:cTn id="28" dur="1000"/>
                                        <p:tgtEl>
                                          <p:spTgt spid="5">
                                            <p:graphicEl>
                                              <a:dgm id="{CFD785A4-D16A-4106-B5A9-33D52CC2E194}"/>
                                            </p:graphicEl>
                                          </p:spTgt>
                                        </p:tgtEl>
                                      </p:cBhvr>
                                    </p:animEffect>
                                    <p:anim calcmode="lin" valueType="num">
                                      <p:cBhvr>
                                        <p:cTn id="29" dur="1000" fill="hold"/>
                                        <p:tgtEl>
                                          <p:spTgt spid="5">
                                            <p:graphicEl>
                                              <a:dgm id="{CFD785A4-D16A-4106-B5A9-33D52CC2E194}"/>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CFD785A4-D16A-4106-B5A9-33D52CC2E194}"/>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82899E4B-7F06-4A2C-8851-41A3C542A046}"/>
                                            </p:graphicEl>
                                          </p:spTgt>
                                        </p:tgtEl>
                                        <p:attrNameLst>
                                          <p:attrName>style.visibility</p:attrName>
                                        </p:attrNameLst>
                                      </p:cBhvr>
                                      <p:to>
                                        <p:strVal val="visible"/>
                                      </p:to>
                                    </p:set>
                                    <p:animEffect transition="in" filter="fade">
                                      <p:cBhvr>
                                        <p:cTn id="35" dur="1000"/>
                                        <p:tgtEl>
                                          <p:spTgt spid="5">
                                            <p:graphicEl>
                                              <a:dgm id="{82899E4B-7F06-4A2C-8851-41A3C542A046}"/>
                                            </p:graphicEl>
                                          </p:spTgt>
                                        </p:tgtEl>
                                      </p:cBhvr>
                                    </p:animEffect>
                                    <p:anim calcmode="lin" valueType="num">
                                      <p:cBhvr>
                                        <p:cTn id="36" dur="1000" fill="hold"/>
                                        <p:tgtEl>
                                          <p:spTgt spid="5">
                                            <p:graphicEl>
                                              <a:dgm id="{82899E4B-7F06-4A2C-8851-41A3C542A046}"/>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82899E4B-7F06-4A2C-8851-41A3C542A046}"/>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381E23D3-6D20-4280-AFC2-DA22C1120547}"/>
                                            </p:graphicEl>
                                          </p:spTgt>
                                        </p:tgtEl>
                                        <p:attrNameLst>
                                          <p:attrName>style.visibility</p:attrName>
                                        </p:attrNameLst>
                                      </p:cBhvr>
                                      <p:to>
                                        <p:strVal val="visible"/>
                                      </p:to>
                                    </p:set>
                                    <p:animEffect transition="in" filter="fade">
                                      <p:cBhvr>
                                        <p:cTn id="42" dur="1000"/>
                                        <p:tgtEl>
                                          <p:spTgt spid="5">
                                            <p:graphicEl>
                                              <a:dgm id="{381E23D3-6D20-4280-AFC2-DA22C1120547}"/>
                                            </p:graphicEl>
                                          </p:spTgt>
                                        </p:tgtEl>
                                      </p:cBhvr>
                                    </p:animEffect>
                                    <p:anim calcmode="lin" valueType="num">
                                      <p:cBhvr>
                                        <p:cTn id="43" dur="1000" fill="hold"/>
                                        <p:tgtEl>
                                          <p:spTgt spid="5">
                                            <p:graphicEl>
                                              <a:dgm id="{381E23D3-6D20-4280-AFC2-DA22C1120547}"/>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381E23D3-6D20-4280-AFC2-DA22C1120547}"/>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9F923AF6-D46C-45F4-B740-90018551E199}"/>
                                            </p:graphicEl>
                                          </p:spTgt>
                                        </p:tgtEl>
                                        <p:attrNameLst>
                                          <p:attrName>style.visibility</p:attrName>
                                        </p:attrNameLst>
                                      </p:cBhvr>
                                      <p:to>
                                        <p:strVal val="visible"/>
                                      </p:to>
                                    </p:set>
                                    <p:animEffect transition="in" filter="fade">
                                      <p:cBhvr>
                                        <p:cTn id="49" dur="1000"/>
                                        <p:tgtEl>
                                          <p:spTgt spid="5">
                                            <p:graphicEl>
                                              <a:dgm id="{9F923AF6-D46C-45F4-B740-90018551E199}"/>
                                            </p:graphicEl>
                                          </p:spTgt>
                                        </p:tgtEl>
                                      </p:cBhvr>
                                    </p:animEffect>
                                    <p:anim calcmode="lin" valueType="num">
                                      <p:cBhvr>
                                        <p:cTn id="50" dur="1000" fill="hold"/>
                                        <p:tgtEl>
                                          <p:spTgt spid="5">
                                            <p:graphicEl>
                                              <a:dgm id="{9F923AF6-D46C-45F4-B740-90018551E199}"/>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9F923AF6-D46C-45F4-B740-90018551E199}"/>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F221FD74-DCAE-4F5C-9C5A-A49C0DDB20EE}"/>
                                            </p:graphicEl>
                                          </p:spTgt>
                                        </p:tgtEl>
                                        <p:attrNameLst>
                                          <p:attrName>style.visibility</p:attrName>
                                        </p:attrNameLst>
                                      </p:cBhvr>
                                      <p:to>
                                        <p:strVal val="visible"/>
                                      </p:to>
                                    </p:set>
                                    <p:animEffect transition="in" filter="fade">
                                      <p:cBhvr>
                                        <p:cTn id="56" dur="1000"/>
                                        <p:tgtEl>
                                          <p:spTgt spid="5">
                                            <p:graphicEl>
                                              <a:dgm id="{F221FD74-DCAE-4F5C-9C5A-A49C0DDB20EE}"/>
                                            </p:graphicEl>
                                          </p:spTgt>
                                        </p:tgtEl>
                                      </p:cBhvr>
                                    </p:animEffect>
                                    <p:anim calcmode="lin" valueType="num">
                                      <p:cBhvr>
                                        <p:cTn id="57" dur="1000" fill="hold"/>
                                        <p:tgtEl>
                                          <p:spTgt spid="5">
                                            <p:graphicEl>
                                              <a:dgm id="{F221FD74-DCAE-4F5C-9C5A-A49C0DDB20EE}"/>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F221FD74-DCAE-4F5C-9C5A-A49C0DDB20EE}"/>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graphicEl>
                                              <a:dgm id="{22583FC8-C274-49BD-BC75-B708D73FA80B}"/>
                                            </p:graphicEl>
                                          </p:spTgt>
                                        </p:tgtEl>
                                        <p:attrNameLst>
                                          <p:attrName>style.visibility</p:attrName>
                                        </p:attrNameLst>
                                      </p:cBhvr>
                                      <p:to>
                                        <p:strVal val="visible"/>
                                      </p:to>
                                    </p:set>
                                    <p:animEffect transition="in" filter="fade">
                                      <p:cBhvr>
                                        <p:cTn id="63" dur="1000"/>
                                        <p:tgtEl>
                                          <p:spTgt spid="5">
                                            <p:graphicEl>
                                              <a:dgm id="{22583FC8-C274-49BD-BC75-B708D73FA80B}"/>
                                            </p:graphicEl>
                                          </p:spTgt>
                                        </p:tgtEl>
                                      </p:cBhvr>
                                    </p:animEffect>
                                    <p:anim calcmode="lin" valueType="num">
                                      <p:cBhvr>
                                        <p:cTn id="64" dur="1000" fill="hold"/>
                                        <p:tgtEl>
                                          <p:spTgt spid="5">
                                            <p:graphicEl>
                                              <a:dgm id="{22583FC8-C274-49BD-BC75-B708D73FA80B}"/>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22583FC8-C274-49BD-BC75-B708D73FA80B}"/>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graphicEl>
                                              <a:dgm id="{11B29A1E-33FA-40F0-AC59-B3D940DC1B51}"/>
                                            </p:graphicEl>
                                          </p:spTgt>
                                        </p:tgtEl>
                                        <p:attrNameLst>
                                          <p:attrName>style.visibility</p:attrName>
                                        </p:attrNameLst>
                                      </p:cBhvr>
                                      <p:to>
                                        <p:strVal val="visible"/>
                                      </p:to>
                                    </p:set>
                                    <p:animEffect transition="in" filter="fade">
                                      <p:cBhvr>
                                        <p:cTn id="70" dur="1000"/>
                                        <p:tgtEl>
                                          <p:spTgt spid="5">
                                            <p:graphicEl>
                                              <a:dgm id="{11B29A1E-33FA-40F0-AC59-B3D940DC1B51}"/>
                                            </p:graphicEl>
                                          </p:spTgt>
                                        </p:tgtEl>
                                      </p:cBhvr>
                                    </p:animEffect>
                                    <p:anim calcmode="lin" valueType="num">
                                      <p:cBhvr>
                                        <p:cTn id="71" dur="1000" fill="hold"/>
                                        <p:tgtEl>
                                          <p:spTgt spid="5">
                                            <p:graphicEl>
                                              <a:dgm id="{11B29A1E-33FA-40F0-AC59-B3D940DC1B51}"/>
                                            </p:graphicEl>
                                          </p:spTgt>
                                        </p:tgtEl>
                                        <p:attrNameLst>
                                          <p:attrName>ppt_x</p:attrName>
                                        </p:attrNameLst>
                                      </p:cBhvr>
                                      <p:tavLst>
                                        <p:tav tm="0">
                                          <p:val>
                                            <p:strVal val="#ppt_x"/>
                                          </p:val>
                                        </p:tav>
                                        <p:tav tm="100000">
                                          <p:val>
                                            <p:strVal val="#ppt_x"/>
                                          </p:val>
                                        </p:tav>
                                      </p:tavLst>
                                    </p:anim>
                                    <p:anim calcmode="lin" valueType="num">
                                      <p:cBhvr>
                                        <p:cTn id="72" dur="1000" fill="hold"/>
                                        <p:tgtEl>
                                          <p:spTgt spid="5">
                                            <p:graphicEl>
                                              <a:dgm id="{11B29A1E-33FA-40F0-AC59-B3D940DC1B51}"/>
                                            </p:graphic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graphicEl>
                                              <a:dgm id="{147A147B-3A78-45FB-A3CF-86491D2A276B}"/>
                                            </p:graphicEl>
                                          </p:spTgt>
                                        </p:tgtEl>
                                        <p:attrNameLst>
                                          <p:attrName>style.visibility</p:attrName>
                                        </p:attrNameLst>
                                      </p:cBhvr>
                                      <p:to>
                                        <p:strVal val="visible"/>
                                      </p:to>
                                    </p:set>
                                    <p:animEffect transition="in" filter="fade">
                                      <p:cBhvr>
                                        <p:cTn id="77" dur="1000"/>
                                        <p:tgtEl>
                                          <p:spTgt spid="5">
                                            <p:graphicEl>
                                              <a:dgm id="{147A147B-3A78-45FB-A3CF-86491D2A276B}"/>
                                            </p:graphicEl>
                                          </p:spTgt>
                                        </p:tgtEl>
                                      </p:cBhvr>
                                    </p:animEffect>
                                    <p:anim calcmode="lin" valueType="num">
                                      <p:cBhvr>
                                        <p:cTn id="78" dur="1000" fill="hold"/>
                                        <p:tgtEl>
                                          <p:spTgt spid="5">
                                            <p:graphicEl>
                                              <a:dgm id="{147A147B-3A78-45FB-A3CF-86491D2A276B}"/>
                                            </p:graphicEl>
                                          </p:spTgt>
                                        </p:tgtEl>
                                        <p:attrNameLst>
                                          <p:attrName>ppt_x</p:attrName>
                                        </p:attrNameLst>
                                      </p:cBhvr>
                                      <p:tavLst>
                                        <p:tav tm="0">
                                          <p:val>
                                            <p:strVal val="#ppt_x"/>
                                          </p:val>
                                        </p:tav>
                                        <p:tav tm="100000">
                                          <p:val>
                                            <p:strVal val="#ppt_x"/>
                                          </p:val>
                                        </p:tav>
                                      </p:tavLst>
                                    </p:anim>
                                    <p:anim calcmode="lin" valueType="num">
                                      <p:cBhvr>
                                        <p:cTn id="79" dur="1000" fill="hold"/>
                                        <p:tgtEl>
                                          <p:spTgt spid="5">
                                            <p:graphicEl>
                                              <a:dgm id="{147A147B-3A78-45FB-A3CF-86491D2A276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نمای واقعی ریسک: بحران مالی 2007</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E305C9CB-450A-4D63-A96C-96E4A94E1093}"/>
                                            </p:graphicEl>
                                          </p:spTgt>
                                        </p:tgtEl>
                                        <p:attrNameLst>
                                          <p:attrName>style.visibility</p:attrName>
                                        </p:attrNameLst>
                                      </p:cBhvr>
                                      <p:to>
                                        <p:strVal val="visible"/>
                                      </p:to>
                                    </p:set>
                                    <p:animEffect transition="in" filter="fade">
                                      <p:cBhvr>
                                        <p:cTn id="7" dur="1000"/>
                                        <p:tgtEl>
                                          <p:spTgt spid="5">
                                            <p:graphicEl>
                                              <a:dgm id="{E305C9CB-450A-4D63-A96C-96E4A94E1093}"/>
                                            </p:graphicEl>
                                          </p:spTgt>
                                        </p:tgtEl>
                                      </p:cBhvr>
                                    </p:animEffect>
                                    <p:anim calcmode="lin" valueType="num">
                                      <p:cBhvr>
                                        <p:cTn id="8" dur="1000" fill="hold"/>
                                        <p:tgtEl>
                                          <p:spTgt spid="5">
                                            <p:graphicEl>
                                              <a:dgm id="{E305C9CB-450A-4D63-A96C-96E4A94E1093}"/>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E305C9CB-450A-4D63-A96C-96E4A94E1093}"/>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C65BF075-29C6-45EC-8FA5-770DB478D65F}"/>
                                            </p:graphicEl>
                                          </p:spTgt>
                                        </p:tgtEl>
                                        <p:attrNameLst>
                                          <p:attrName>style.visibility</p:attrName>
                                        </p:attrNameLst>
                                      </p:cBhvr>
                                      <p:to>
                                        <p:strVal val="visible"/>
                                      </p:to>
                                    </p:set>
                                    <p:animEffect transition="in" filter="fade">
                                      <p:cBhvr>
                                        <p:cTn id="14" dur="1000"/>
                                        <p:tgtEl>
                                          <p:spTgt spid="5">
                                            <p:graphicEl>
                                              <a:dgm id="{C65BF075-29C6-45EC-8FA5-770DB478D65F}"/>
                                            </p:graphicEl>
                                          </p:spTgt>
                                        </p:tgtEl>
                                      </p:cBhvr>
                                    </p:animEffect>
                                    <p:anim calcmode="lin" valueType="num">
                                      <p:cBhvr>
                                        <p:cTn id="15" dur="1000" fill="hold"/>
                                        <p:tgtEl>
                                          <p:spTgt spid="5">
                                            <p:graphicEl>
                                              <a:dgm id="{C65BF075-29C6-45EC-8FA5-770DB478D65F}"/>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C65BF075-29C6-45EC-8FA5-770DB478D65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489945CA-A173-4640-8465-66D6DD5CB739}"/>
                                            </p:graphicEl>
                                          </p:spTgt>
                                        </p:tgtEl>
                                        <p:attrNameLst>
                                          <p:attrName>style.visibility</p:attrName>
                                        </p:attrNameLst>
                                      </p:cBhvr>
                                      <p:to>
                                        <p:strVal val="visible"/>
                                      </p:to>
                                    </p:set>
                                    <p:animEffect transition="in" filter="fade">
                                      <p:cBhvr>
                                        <p:cTn id="21" dur="1000"/>
                                        <p:tgtEl>
                                          <p:spTgt spid="5">
                                            <p:graphicEl>
                                              <a:dgm id="{489945CA-A173-4640-8465-66D6DD5CB739}"/>
                                            </p:graphicEl>
                                          </p:spTgt>
                                        </p:tgtEl>
                                      </p:cBhvr>
                                    </p:animEffect>
                                    <p:anim calcmode="lin" valueType="num">
                                      <p:cBhvr>
                                        <p:cTn id="22" dur="1000" fill="hold"/>
                                        <p:tgtEl>
                                          <p:spTgt spid="5">
                                            <p:graphicEl>
                                              <a:dgm id="{489945CA-A173-4640-8465-66D6DD5CB739}"/>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489945CA-A173-4640-8465-66D6DD5CB739}"/>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BFDFB383-6B09-46C4-B6E9-3C13B2D585E6}"/>
                                            </p:graphicEl>
                                          </p:spTgt>
                                        </p:tgtEl>
                                        <p:attrNameLst>
                                          <p:attrName>style.visibility</p:attrName>
                                        </p:attrNameLst>
                                      </p:cBhvr>
                                      <p:to>
                                        <p:strVal val="visible"/>
                                      </p:to>
                                    </p:set>
                                    <p:animEffect transition="in" filter="fade">
                                      <p:cBhvr>
                                        <p:cTn id="28" dur="1000"/>
                                        <p:tgtEl>
                                          <p:spTgt spid="5">
                                            <p:graphicEl>
                                              <a:dgm id="{BFDFB383-6B09-46C4-B6E9-3C13B2D585E6}"/>
                                            </p:graphicEl>
                                          </p:spTgt>
                                        </p:tgtEl>
                                      </p:cBhvr>
                                    </p:animEffect>
                                    <p:anim calcmode="lin" valueType="num">
                                      <p:cBhvr>
                                        <p:cTn id="29" dur="1000" fill="hold"/>
                                        <p:tgtEl>
                                          <p:spTgt spid="5">
                                            <p:graphicEl>
                                              <a:dgm id="{BFDFB383-6B09-46C4-B6E9-3C13B2D585E6}"/>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BFDFB383-6B09-46C4-B6E9-3C13B2D585E6}"/>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AC078098-24EA-4945-8B0D-52B85BE33FCD}"/>
                                            </p:graphicEl>
                                          </p:spTgt>
                                        </p:tgtEl>
                                        <p:attrNameLst>
                                          <p:attrName>style.visibility</p:attrName>
                                        </p:attrNameLst>
                                      </p:cBhvr>
                                      <p:to>
                                        <p:strVal val="visible"/>
                                      </p:to>
                                    </p:set>
                                    <p:animEffect transition="in" filter="fade">
                                      <p:cBhvr>
                                        <p:cTn id="35" dur="1000"/>
                                        <p:tgtEl>
                                          <p:spTgt spid="5">
                                            <p:graphicEl>
                                              <a:dgm id="{AC078098-24EA-4945-8B0D-52B85BE33FCD}"/>
                                            </p:graphicEl>
                                          </p:spTgt>
                                        </p:tgtEl>
                                      </p:cBhvr>
                                    </p:animEffect>
                                    <p:anim calcmode="lin" valueType="num">
                                      <p:cBhvr>
                                        <p:cTn id="36" dur="1000" fill="hold"/>
                                        <p:tgtEl>
                                          <p:spTgt spid="5">
                                            <p:graphicEl>
                                              <a:dgm id="{AC078098-24EA-4945-8B0D-52B85BE33FCD}"/>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AC078098-24EA-4945-8B0D-52B85BE33FCD}"/>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273BA913-DA64-4608-B3CE-412DD58E4918}"/>
                                            </p:graphicEl>
                                          </p:spTgt>
                                        </p:tgtEl>
                                        <p:attrNameLst>
                                          <p:attrName>style.visibility</p:attrName>
                                        </p:attrNameLst>
                                      </p:cBhvr>
                                      <p:to>
                                        <p:strVal val="visible"/>
                                      </p:to>
                                    </p:set>
                                    <p:animEffect transition="in" filter="fade">
                                      <p:cBhvr>
                                        <p:cTn id="42" dur="1000"/>
                                        <p:tgtEl>
                                          <p:spTgt spid="5">
                                            <p:graphicEl>
                                              <a:dgm id="{273BA913-DA64-4608-B3CE-412DD58E4918}"/>
                                            </p:graphicEl>
                                          </p:spTgt>
                                        </p:tgtEl>
                                      </p:cBhvr>
                                    </p:animEffect>
                                    <p:anim calcmode="lin" valueType="num">
                                      <p:cBhvr>
                                        <p:cTn id="43" dur="1000" fill="hold"/>
                                        <p:tgtEl>
                                          <p:spTgt spid="5">
                                            <p:graphicEl>
                                              <a:dgm id="{273BA913-DA64-4608-B3CE-412DD58E4918}"/>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273BA913-DA64-4608-B3CE-412DD58E4918}"/>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EEFFE00C-665F-49B7-B4B3-9F647D2E6B6A}"/>
                                            </p:graphicEl>
                                          </p:spTgt>
                                        </p:tgtEl>
                                        <p:attrNameLst>
                                          <p:attrName>style.visibility</p:attrName>
                                        </p:attrNameLst>
                                      </p:cBhvr>
                                      <p:to>
                                        <p:strVal val="visible"/>
                                      </p:to>
                                    </p:set>
                                    <p:animEffect transition="in" filter="fade">
                                      <p:cBhvr>
                                        <p:cTn id="49" dur="1000"/>
                                        <p:tgtEl>
                                          <p:spTgt spid="5">
                                            <p:graphicEl>
                                              <a:dgm id="{EEFFE00C-665F-49B7-B4B3-9F647D2E6B6A}"/>
                                            </p:graphicEl>
                                          </p:spTgt>
                                        </p:tgtEl>
                                      </p:cBhvr>
                                    </p:animEffect>
                                    <p:anim calcmode="lin" valueType="num">
                                      <p:cBhvr>
                                        <p:cTn id="50" dur="1000" fill="hold"/>
                                        <p:tgtEl>
                                          <p:spTgt spid="5">
                                            <p:graphicEl>
                                              <a:dgm id="{EEFFE00C-665F-49B7-B4B3-9F647D2E6B6A}"/>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EEFFE00C-665F-49B7-B4B3-9F647D2E6B6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 واقعی ریسک: </a:t>
            </a:r>
            <a:r>
              <a:rPr lang="en-US" dirty="0" err="1" smtClean="0"/>
              <a:t>Herstat</a:t>
            </a:r>
            <a:r>
              <a:rPr lang="en-US" dirty="0" smtClean="0"/>
              <a:t> Bank</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نمای واقعی ریسک: </a:t>
            </a:r>
            <a:r>
              <a:rPr lang="en-US" dirty="0" smtClean="0"/>
              <a:t>Barings Bank</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7425725"/>
              </p:ext>
            </p:extLst>
          </p:nvPr>
        </p:nvGraphicFramePr>
        <p:xfrm>
          <a:off x="-76200" y="990601"/>
          <a:ext cx="8686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graphicEl>
                                              <a:dgm id="{354D546B-D713-42B4-88F1-234D3ADB1C78}"/>
                                            </p:graphicEl>
                                          </p:spTgt>
                                        </p:tgtEl>
                                        <p:attrNameLst>
                                          <p:attrName>style.visibility</p:attrName>
                                        </p:attrNameLst>
                                      </p:cBhvr>
                                      <p:to>
                                        <p:strVal val="visible"/>
                                      </p:to>
                                    </p:set>
                                    <p:animEffect transition="in" filter="fade">
                                      <p:cBhvr>
                                        <p:cTn id="7" dur="1000"/>
                                        <p:tgtEl>
                                          <p:spTgt spid="6">
                                            <p:graphicEl>
                                              <a:dgm id="{354D546B-D713-42B4-88F1-234D3ADB1C78}"/>
                                            </p:graphicEl>
                                          </p:spTgt>
                                        </p:tgtEl>
                                      </p:cBhvr>
                                    </p:animEffect>
                                    <p:anim calcmode="lin" valueType="num">
                                      <p:cBhvr>
                                        <p:cTn id="8" dur="1000" fill="hold"/>
                                        <p:tgtEl>
                                          <p:spTgt spid="6">
                                            <p:graphicEl>
                                              <a:dgm id="{354D546B-D713-42B4-88F1-234D3ADB1C78}"/>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354D546B-D713-42B4-88F1-234D3ADB1C7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3D53B8E8-3112-433A-BE3F-117511586B12}"/>
                                            </p:graphicEl>
                                          </p:spTgt>
                                        </p:tgtEl>
                                        <p:attrNameLst>
                                          <p:attrName>style.visibility</p:attrName>
                                        </p:attrNameLst>
                                      </p:cBhvr>
                                      <p:to>
                                        <p:strVal val="visible"/>
                                      </p:to>
                                    </p:set>
                                    <p:animEffect transition="in" filter="fade">
                                      <p:cBhvr>
                                        <p:cTn id="14" dur="1000"/>
                                        <p:tgtEl>
                                          <p:spTgt spid="6">
                                            <p:graphicEl>
                                              <a:dgm id="{3D53B8E8-3112-433A-BE3F-117511586B12}"/>
                                            </p:graphicEl>
                                          </p:spTgt>
                                        </p:tgtEl>
                                      </p:cBhvr>
                                    </p:animEffect>
                                    <p:anim calcmode="lin" valueType="num">
                                      <p:cBhvr>
                                        <p:cTn id="15" dur="1000" fill="hold"/>
                                        <p:tgtEl>
                                          <p:spTgt spid="6">
                                            <p:graphicEl>
                                              <a:dgm id="{3D53B8E8-3112-433A-BE3F-117511586B12}"/>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3D53B8E8-3112-433A-BE3F-117511586B12}"/>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graphicEl>
                                              <a:dgm id="{3031D9CC-4658-4D8E-BC5F-B80C82D173EB}"/>
                                            </p:graphicEl>
                                          </p:spTgt>
                                        </p:tgtEl>
                                        <p:attrNameLst>
                                          <p:attrName>style.visibility</p:attrName>
                                        </p:attrNameLst>
                                      </p:cBhvr>
                                      <p:to>
                                        <p:strVal val="visible"/>
                                      </p:to>
                                    </p:set>
                                    <p:animEffect transition="in" filter="fade">
                                      <p:cBhvr>
                                        <p:cTn id="19" dur="1000"/>
                                        <p:tgtEl>
                                          <p:spTgt spid="6">
                                            <p:graphicEl>
                                              <a:dgm id="{3031D9CC-4658-4D8E-BC5F-B80C82D173EB}"/>
                                            </p:graphicEl>
                                          </p:spTgt>
                                        </p:tgtEl>
                                      </p:cBhvr>
                                    </p:animEffect>
                                    <p:anim calcmode="lin" valueType="num">
                                      <p:cBhvr>
                                        <p:cTn id="20" dur="1000" fill="hold"/>
                                        <p:tgtEl>
                                          <p:spTgt spid="6">
                                            <p:graphicEl>
                                              <a:dgm id="{3031D9CC-4658-4D8E-BC5F-B80C82D173EB}"/>
                                            </p:graphicEl>
                                          </p:spTgt>
                                        </p:tgtEl>
                                        <p:attrNameLst>
                                          <p:attrName>ppt_x</p:attrName>
                                        </p:attrNameLst>
                                      </p:cBhvr>
                                      <p:tavLst>
                                        <p:tav tm="0">
                                          <p:val>
                                            <p:strVal val="#ppt_x"/>
                                          </p:val>
                                        </p:tav>
                                        <p:tav tm="100000">
                                          <p:val>
                                            <p:strVal val="#ppt_x"/>
                                          </p:val>
                                        </p:tav>
                                      </p:tavLst>
                                    </p:anim>
                                    <p:anim calcmode="lin" valueType="num">
                                      <p:cBhvr>
                                        <p:cTn id="21" dur="1000" fill="hold"/>
                                        <p:tgtEl>
                                          <p:spTgt spid="6">
                                            <p:graphicEl>
                                              <a:dgm id="{3031D9CC-4658-4D8E-BC5F-B80C82D173EB}"/>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graphicEl>
                                              <a:dgm id="{F0077B07-27E2-4DD4-8CC7-13C26D8788A8}"/>
                                            </p:graphicEl>
                                          </p:spTgt>
                                        </p:tgtEl>
                                        <p:attrNameLst>
                                          <p:attrName>style.visibility</p:attrName>
                                        </p:attrNameLst>
                                      </p:cBhvr>
                                      <p:to>
                                        <p:strVal val="visible"/>
                                      </p:to>
                                    </p:set>
                                    <p:animEffect transition="in" filter="fade">
                                      <p:cBhvr>
                                        <p:cTn id="26" dur="1000"/>
                                        <p:tgtEl>
                                          <p:spTgt spid="6">
                                            <p:graphicEl>
                                              <a:dgm id="{F0077B07-27E2-4DD4-8CC7-13C26D8788A8}"/>
                                            </p:graphicEl>
                                          </p:spTgt>
                                        </p:tgtEl>
                                      </p:cBhvr>
                                    </p:animEffect>
                                    <p:anim calcmode="lin" valueType="num">
                                      <p:cBhvr>
                                        <p:cTn id="27" dur="1000" fill="hold"/>
                                        <p:tgtEl>
                                          <p:spTgt spid="6">
                                            <p:graphicEl>
                                              <a:dgm id="{F0077B07-27E2-4DD4-8CC7-13C26D8788A8}"/>
                                            </p:graphicEl>
                                          </p:spTgt>
                                        </p:tgtEl>
                                        <p:attrNameLst>
                                          <p:attrName>ppt_x</p:attrName>
                                        </p:attrNameLst>
                                      </p:cBhvr>
                                      <p:tavLst>
                                        <p:tav tm="0">
                                          <p:val>
                                            <p:strVal val="#ppt_x"/>
                                          </p:val>
                                        </p:tav>
                                        <p:tav tm="100000">
                                          <p:val>
                                            <p:strVal val="#ppt_x"/>
                                          </p:val>
                                        </p:tav>
                                      </p:tavLst>
                                    </p:anim>
                                    <p:anim calcmode="lin" valueType="num">
                                      <p:cBhvr>
                                        <p:cTn id="28" dur="1000" fill="hold"/>
                                        <p:tgtEl>
                                          <p:spTgt spid="6">
                                            <p:graphicEl>
                                              <a:dgm id="{F0077B07-27E2-4DD4-8CC7-13C26D8788A8}"/>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6">
                                            <p:graphicEl>
                                              <a:dgm id="{4D6398CC-DB39-42DF-9520-A23ADF53D499}"/>
                                            </p:graphicEl>
                                          </p:spTgt>
                                        </p:tgtEl>
                                        <p:attrNameLst>
                                          <p:attrName>style.visibility</p:attrName>
                                        </p:attrNameLst>
                                      </p:cBhvr>
                                      <p:to>
                                        <p:strVal val="visible"/>
                                      </p:to>
                                    </p:set>
                                    <p:animEffect transition="in" filter="fade">
                                      <p:cBhvr>
                                        <p:cTn id="31" dur="1000"/>
                                        <p:tgtEl>
                                          <p:spTgt spid="6">
                                            <p:graphicEl>
                                              <a:dgm id="{4D6398CC-DB39-42DF-9520-A23ADF53D499}"/>
                                            </p:graphicEl>
                                          </p:spTgt>
                                        </p:tgtEl>
                                      </p:cBhvr>
                                    </p:animEffect>
                                    <p:anim calcmode="lin" valueType="num">
                                      <p:cBhvr>
                                        <p:cTn id="32" dur="1000" fill="hold"/>
                                        <p:tgtEl>
                                          <p:spTgt spid="6">
                                            <p:graphicEl>
                                              <a:dgm id="{4D6398CC-DB39-42DF-9520-A23ADF53D499}"/>
                                            </p:graphicEl>
                                          </p:spTgt>
                                        </p:tgtEl>
                                        <p:attrNameLst>
                                          <p:attrName>ppt_x</p:attrName>
                                        </p:attrNameLst>
                                      </p:cBhvr>
                                      <p:tavLst>
                                        <p:tav tm="0">
                                          <p:val>
                                            <p:strVal val="#ppt_x"/>
                                          </p:val>
                                        </p:tav>
                                        <p:tav tm="100000">
                                          <p:val>
                                            <p:strVal val="#ppt_x"/>
                                          </p:val>
                                        </p:tav>
                                      </p:tavLst>
                                    </p:anim>
                                    <p:anim calcmode="lin" valueType="num">
                                      <p:cBhvr>
                                        <p:cTn id="33" dur="1000" fill="hold"/>
                                        <p:tgtEl>
                                          <p:spTgt spid="6">
                                            <p:graphicEl>
                                              <a:dgm id="{4D6398CC-DB39-42DF-9520-A23ADF53D499}"/>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
                                            <p:graphicEl>
                                              <a:dgm id="{FA447B39-D170-4C4E-A7EE-0D1BF18C6ACE}"/>
                                            </p:graphicEl>
                                          </p:spTgt>
                                        </p:tgtEl>
                                        <p:attrNameLst>
                                          <p:attrName>style.visibility</p:attrName>
                                        </p:attrNameLst>
                                      </p:cBhvr>
                                      <p:to>
                                        <p:strVal val="visible"/>
                                      </p:to>
                                    </p:set>
                                    <p:animEffect transition="in" filter="fade">
                                      <p:cBhvr>
                                        <p:cTn id="38" dur="1000"/>
                                        <p:tgtEl>
                                          <p:spTgt spid="6">
                                            <p:graphicEl>
                                              <a:dgm id="{FA447B39-D170-4C4E-A7EE-0D1BF18C6ACE}"/>
                                            </p:graphicEl>
                                          </p:spTgt>
                                        </p:tgtEl>
                                      </p:cBhvr>
                                    </p:animEffect>
                                    <p:anim calcmode="lin" valueType="num">
                                      <p:cBhvr>
                                        <p:cTn id="39" dur="1000" fill="hold"/>
                                        <p:tgtEl>
                                          <p:spTgt spid="6">
                                            <p:graphicEl>
                                              <a:dgm id="{FA447B39-D170-4C4E-A7EE-0D1BF18C6ACE}"/>
                                            </p:graphicEl>
                                          </p:spTgt>
                                        </p:tgtEl>
                                        <p:attrNameLst>
                                          <p:attrName>ppt_x</p:attrName>
                                        </p:attrNameLst>
                                      </p:cBhvr>
                                      <p:tavLst>
                                        <p:tav tm="0">
                                          <p:val>
                                            <p:strVal val="#ppt_x"/>
                                          </p:val>
                                        </p:tav>
                                        <p:tav tm="100000">
                                          <p:val>
                                            <p:strVal val="#ppt_x"/>
                                          </p:val>
                                        </p:tav>
                                      </p:tavLst>
                                    </p:anim>
                                    <p:anim calcmode="lin" valueType="num">
                                      <p:cBhvr>
                                        <p:cTn id="40" dur="1000" fill="hold"/>
                                        <p:tgtEl>
                                          <p:spTgt spid="6">
                                            <p:graphicEl>
                                              <a:dgm id="{FA447B39-D170-4C4E-A7EE-0D1BF18C6ACE}"/>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
                                            <p:graphicEl>
                                              <a:dgm id="{6D6FDD42-068B-4741-A775-6930A8CFAF69}"/>
                                            </p:graphicEl>
                                          </p:spTgt>
                                        </p:tgtEl>
                                        <p:attrNameLst>
                                          <p:attrName>style.visibility</p:attrName>
                                        </p:attrNameLst>
                                      </p:cBhvr>
                                      <p:to>
                                        <p:strVal val="visible"/>
                                      </p:to>
                                    </p:set>
                                    <p:animEffect transition="in" filter="fade">
                                      <p:cBhvr>
                                        <p:cTn id="43" dur="1000"/>
                                        <p:tgtEl>
                                          <p:spTgt spid="6">
                                            <p:graphicEl>
                                              <a:dgm id="{6D6FDD42-068B-4741-A775-6930A8CFAF69}"/>
                                            </p:graphicEl>
                                          </p:spTgt>
                                        </p:tgtEl>
                                      </p:cBhvr>
                                    </p:animEffect>
                                    <p:anim calcmode="lin" valueType="num">
                                      <p:cBhvr>
                                        <p:cTn id="44" dur="1000" fill="hold"/>
                                        <p:tgtEl>
                                          <p:spTgt spid="6">
                                            <p:graphicEl>
                                              <a:dgm id="{6D6FDD42-068B-4741-A775-6930A8CFAF69}"/>
                                            </p:graphicEl>
                                          </p:spTgt>
                                        </p:tgtEl>
                                        <p:attrNameLst>
                                          <p:attrName>ppt_x</p:attrName>
                                        </p:attrNameLst>
                                      </p:cBhvr>
                                      <p:tavLst>
                                        <p:tav tm="0">
                                          <p:val>
                                            <p:strVal val="#ppt_x"/>
                                          </p:val>
                                        </p:tav>
                                        <p:tav tm="100000">
                                          <p:val>
                                            <p:strVal val="#ppt_x"/>
                                          </p:val>
                                        </p:tav>
                                      </p:tavLst>
                                    </p:anim>
                                    <p:anim calcmode="lin" valueType="num">
                                      <p:cBhvr>
                                        <p:cTn id="45" dur="1000" fill="hold"/>
                                        <p:tgtEl>
                                          <p:spTgt spid="6">
                                            <p:graphicEl>
                                              <a:dgm id="{6D6FDD42-068B-4741-A775-6930A8CFAF69}"/>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6">
                                            <p:graphicEl>
                                              <a:dgm id="{FB2552BF-B526-4F77-A842-FD02D582DB33}"/>
                                            </p:graphicEl>
                                          </p:spTgt>
                                        </p:tgtEl>
                                        <p:attrNameLst>
                                          <p:attrName>style.visibility</p:attrName>
                                        </p:attrNameLst>
                                      </p:cBhvr>
                                      <p:to>
                                        <p:strVal val="visible"/>
                                      </p:to>
                                    </p:set>
                                    <p:animEffect transition="in" filter="fade">
                                      <p:cBhvr>
                                        <p:cTn id="50" dur="1000"/>
                                        <p:tgtEl>
                                          <p:spTgt spid="6">
                                            <p:graphicEl>
                                              <a:dgm id="{FB2552BF-B526-4F77-A842-FD02D582DB33}"/>
                                            </p:graphicEl>
                                          </p:spTgt>
                                        </p:tgtEl>
                                      </p:cBhvr>
                                    </p:animEffect>
                                    <p:anim calcmode="lin" valueType="num">
                                      <p:cBhvr>
                                        <p:cTn id="51" dur="1000" fill="hold"/>
                                        <p:tgtEl>
                                          <p:spTgt spid="6">
                                            <p:graphicEl>
                                              <a:dgm id="{FB2552BF-B526-4F77-A842-FD02D582DB33}"/>
                                            </p:graphicEl>
                                          </p:spTgt>
                                        </p:tgtEl>
                                        <p:attrNameLst>
                                          <p:attrName>ppt_x</p:attrName>
                                        </p:attrNameLst>
                                      </p:cBhvr>
                                      <p:tavLst>
                                        <p:tav tm="0">
                                          <p:val>
                                            <p:strVal val="#ppt_x"/>
                                          </p:val>
                                        </p:tav>
                                        <p:tav tm="100000">
                                          <p:val>
                                            <p:strVal val="#ppt_x"/>
                                          </p:val>
                                        </p:tav>
                                      </p:tavLst>
                                    </p:anim>
                                    <p:anim calcmode="lin" valueType="num">
                                      <p:cBhvr>
                                        <p:cTn id="52" dur="1000" fill="hold"/>
                                        <p:tgtEl>
                                          <p:spTgt spid="6">
                                            <p:graphicEl>
                                              <a:dgm id="{FB2552BF-B526-4F77-A842-FD02D582DB33}"/>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6">
                                            <p:graphicEl>
                                              <a:dgm id="{6AA1A7C8-81D7-4F71-A15B-3F7990C99F35}"/>
                                            </p:graphicEl>
                                          </p:spTgt>
                                        </p:tgtEl>
                                        <p:attrNameLst>
                                          <p:attrName>style.visibility</p:attrName>
                                        </p:attrNameLst>
                                      </p:cBhvr>
                                      <p:to>
                                        <p:strVal val="visible"/>
                                      </p:to>
                                    </p:set>
                                    <p:animEffect transition="in" filter="fade">
                                      <p:cBhvr>
                                        <p:cTn id="55" dur="1000"/>
                                        <p:tgtEl>
                                          <p:spTgt spid="6">
                                            <p:graphicEl>
                                              <a:dgm id="{6AA1A7C8-81D7-4F71-A15B-3F7990C99F35}"/>
                                            </p:graphicEl>
                                          </p:spTgt>
                                        </p:tgtEl>
                                      </p:cBhvr>
                                    </p:animEffect>
                                    <p:anim calcmode="lin" valueType="num">
                                      <p:cBhvr>
                                        <p:cTn id="56" dur="1000" fill="hold"/>
                                        <p:tgtEl>
                                          <p:spTgt spid="6">
                                            <p:graphicEl>
                                              <a:dgm id="{6AA1A7C8-81D7-4F71-A15B-3F7990C99F35}"/>
                                            </p:graphicEl>
                                          </p:spTgt>
                                        </p:tgtEl>
                                        <p:attrNameLst>
                                          <p:attrName>ppt_x</p:attrName>
                                        </p:attrNameLst>
                                      </p:cBhvr>
                                      <p:tavLst>
                                        <p:tav tm="0">
                                          <p:val>
                                            <p:strVal val="#ppt_x"/>
                                          </p:val>
                                        </p:tav>
                                        <p:tav tm="100000">
                                          <p:val>
                                            <p:strVal val="#ppt_x"/>
                                          </p:val>
                                        </p:tav>
                                      </p:tavLst>
                                    </p:anim>
                                    <p:anim calcmode="lin" valueType="num">
                                      <p:cBhvr>
                                        <p:cTn id="57" dur="1000" fill="hold"/>
                                        <p:tgtEl>
                                          <p:spTgt spid="6">
                                            <p:graphicEl>
                                              <a:dgm id="{6AA1A7C8-81D7-4F71-A15B-3F7990C99F35}"/>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6">
                                            <p:graphicEl>
                                              <a:dgm id="{E26DDFDE-E5C1-4B00-AA19-41BC7165F564}"/>
                                            </p:graphicEl>
                                          </p:spTgt>
                                        </p:tgtEl>
                                        <p:attrNameLst>
                                          <p:attrName>style.visibility</p:attrName>
                                        </p:attrNameLst>
                                      </p:cBhvr>
                                      <p:to>
                                        <p:strVal val="visible"/>
                                      </p:to>
                                    </p:set>
                                    <p:animEffect transition="in" filter="fade">
                                      <p:cBhvr>
                                        <p:cTn id="62" dur="1000"/>
                                        <p:tgtEl>
                                          <p:spTgt spid="6">
                                            <p:graphicEl>
                                              <a:dgm id="{E26DDFDE-E5C1-4B00-AA19-41BC7165F564}"/>
                                            </p:graphicEl>
                                          </p:spTgt>
                                        </p:tgtEl>
                                      </p:cBhvr>
                                    </p:animEffect>
                                    <p:anim calcmode="lin" valueType="num">
                                      <p:cBhvr>
                                        <p:cTn id="63" dur="1000" fill="hold"/>
                                        <p:tgtEl>
                                          <p:spTgt spid="6">
                                            <p:graphicEl>
                                              <a:dgm id="{E26DDFDE-E5C1-4B00-AA19-41BC7165F564}"/>
                                            </p:graphicEl>
                                          </p:spTgt>
                                        </p:tgtEl>
                                        <p:attrNameLst>
                                          <p:attrName>ppt_x</p:attrName>
                                        </p:attrNameLst>
                                      </p:cBhvr>
                                      <p:tavLst>
                                        <p:tav tm="0">
                                          <p:val>
                                            <p:strVal val="#ppt_x"/>
                                          </p:val>
                                        </p:tav>
                                        <p:tav tm="100000">
                                          <p:val>
                                            <p:strVal val="#ppt_x"/>
                                          </p:val>
                                        </p:tav>
                                      </p:tavLst>
                                    </p:anim>
                                    <p:anim calcmode="lin" valueType="num">
                                      <p:cBhvr>
                                        <p:cTn id="64" dur="1000" fill="hold"/>
                                        <p:tgtEl>
                                          <p:spTgt spid="6">
                                            <p:graphicEl>
                                              <a:dgm id="{E26DDFDE-E5C1-4B00-AA19-41BC7165F564}"/>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
                                            <p:graphicEl>
                                              <a:dgm id="{4A8054F1-0B47-43C5-BC42-094088F3FF38}"/>
                                            </p:graphicEl>
                                          </p:spTgt>
                                        </p:tgtEl>
                                        <p:attrNameLst>
                                          <p:attrName>style.visibility</p:attrName>
                                        </p:attrNameLst>
                                      </p:cBhvr>
                                      <p:to>
                                        <p:strVal val="visible"/>
                                      </p:to>
                                    </p:set>
                                    <p:animEffect transition="in" filter="fade">
                                      <p:cBhvr>
                                        <p:cTn id="67" dur="1000"/>
                                        <p:tgtEl>
                                          <p:spTgt spid="6">
                                            <p:graphicEl>
                                              <a:dgm id="{4A8054F1-0B47-43C5-BC42-094088F3FF38}"/>
                                            </p:graphicEl>
                                          </p:spTgt>
                                        </p:tgtEl>
                                      </p:cBhvr>
                                    </p:animEffect>
                                    <p:anim calcmode="lin" valueType="num">
                                      <p:cBhvr>
                                        <p:cTn id="68" dur="1000" fill="hold"/>
                                        <p:tgtEl>
                                          <p:spTgt spid="6">
                                            <p:graphicEl>
                                              <a:dgm id="{4A8054F1-0B47-43C5-BC42-094088F3FF38}"/>
                                            </p:graphicEl>
                                          </p:spTgt>
                                        </p:tgtEl>
                                        <p:attrNameLst>
                                          <p:attrName>ppt_x</p:attrName>
                                        </p:attrNameLst>
                                      </p:cBhvr>
                                      <p:tavLst>
                                        <p:tav tm="0">
                                          <p:val>
                                            <p:strVal val="#ppt_x"/>
                                          </p:val>
                                        </p:tav>
                                        <p:tav tm="100000">
                                          <p:val>
                                            <p:strVal val="#ppt_x"/>
                                          </p:val>
                                        </p:tav>
                                      </p:tavLst>
                                    </p:anim>
                                    <p:anim calcmode="lin" valueType="num">
                                      <p:cBhvr>
                                        <p:cTn id="69" dur="1000" fill="hold"/>
                                        <p:tgtEl>
                                          <p:spTgt spid="6">
                                            <p:graphicEl>
                                              <a:dgm id="{4A8054F1-0B47-43C5-BC42-094088F3FF3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 واقعی ریسک: </a:t>
            </a:r>
            <a:r>
              <a:rPr lang="en-US" dirty="0" smtClean="0"/>
              <a:t>Bank</a:t>
            </a:r>
            <a:r>
              <a:rPr lang="fa-IR" dirty="0" smtClean="0"/>
              <a:t> </a:t>
            </a:r>
            <a:r>
              <a:rPr lang="en-US" dirty="0" smtClean="0"/>
              <a:t>UBS</a:t>
            </a:r>
            <a:endParaRPr lang="en-US" dirty="0"/>
          </a:p>
        </p:txBody>
      </p:sp>
      <p:graphicFrame>
        <p:nvGraphicFramePr>
          <p:cNvPr id="5" name="Content Placeholder 4"/>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واسطه‌های مالی</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a-IR" dirty="0" smtClean="0">
                <a:cs typeface="B Titr" pitchFamily="2" charset="-78"/>
              </a:rPr>
              <a:t>واسطه‌گری مالی بیشتر</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a-IR" dirty="0" smtClean="0">
                <a:solidFill>
                  <a:schemeClr val="lt1"/>
                </a:solidFill>
                <a:cs typeface="B Titr" pitchFamily="2" charset="-78"/>
              </a:rPr>
              <a:t>واسطه‌گری مالی کمتر</a:t>
            </a:r>
            <a:endParaRPr lang="en-US" dirty="0" smtClean="0">
              <a:solidFill>
                <a:schemeClr val="lt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09A43C59-560C-4621-8E37-76D868F93ED7}"/>
                                            </p:graphicEl>
                                          </p:spTgt>
                                        </p:tgtEl>
                                        <p:attrNameLst>
                                          <p:attrName>style.visibility</p:attrName>
                                        </p:attrNameLst>
                                      </p:cBhvr>
                                      <p:to>
                                        <p:strVal val="visible"/>
                                      </p:to>
                                    </p:set>
                                    <p:animEffect transition="in" filter="fade">
                                      <p:cBhvr>
                                        <p:cTn id="14" dur="1000"/>
                                        <p:tgtEl>
                                          <p:spTgt spid="4">
                                            <p:graphicEl>
                                              <a:dgm id="{09A43C59-560C-4621-8E37-76D868F93ED7}"/>
                                            </p:graphicEl>
                                          </p:spTgt>
                                        </p:tgtEl>
                                      </p:cBhvr>
                                    </p:animEffect>
                                    <p:anim calcmode="lin" valueType="num">
                                      <p:cBhvr>
                                        <p:cTn id="15" dur="1000" fill="hold"/>
                                        <p:tgtEl>
                                          <p:spTgt spid="4">
                                            <p:graphicEl>
                                              <a:dgm id="{09A43C59-560C-4621-8E37-76D868F93ED7}"/>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09A43C59-560C-4621-8E37-76D868F93ED7}"/>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C3D86218-5285-487A-A597-B8F14A614375}"/>
                                            </p:graphicEl>
                                          </p:spTgt>
                                        </p:tgtEl>
                                        <p:attrNameLst>
                                          <p:attrName>style.visibility</p:attrName>
                                        </p:attrNameLst>
                                      </p:cBhvr>
                                      <p:to>
                                        <p:strVal val="visible"/>
                                      </p:to>
                                    </p:set>
                                    <p:animEffect transition="in" filter="fade">
                                      <p:cBhvr>
                                        <p:cTn id="19" dur="1000"/>
                                        <p:tgtEl>
                                          <p:spTgt spid="4">
                                            <p:graphicEl>
                                              <a:dgm id="{C3D86218-5285-487A-A597-B8F14A614375}"/>
                                            </p:graphicEl>
                                          </p:spTgt>
                                        </p:tgtEl>
                                      </p:cBhvr>
                                    </p:animEffect>
                                    <p:anim calcmode="lin" valueType="num">
                                      <p:cBhvr>
                                        <p:cTn id="20" dur="1000" fill="hold"/>
                                        <p:tgtEl>
                                          <p:spTgt spid="4">
                                            <p:graphicEl>
                                              <a:dgm id="{C3D86218-5285-487A-A597-B8F14A614375}"/>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C3D86218-5285-487A-A597-B8F14A614375}"/>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9E25C2BB-7DD0-498B-8A5A-08C6DC581455}"/>
                                            </p:graphicEl>
                                          </p:spTgt>
                                        </p:tgtEl>
                                        <p:attrNameLst>
                                          <p:attrName>style.visibility</p:attrName>
                                        </p:attrNameLst>
                                      </p:cBhvr>
                                      <p:to>
                                        <p:strVal val="visible"/>
                                      </p:to>
                                    </p:set>
                                    <p:animEffect transition="in" filter="fade">
                                      <p:cBhvr>
                                        <p:cTn id="26" dur="1000"/>
                                        <p:tgtEl>
                                          <p:spTgt spid="4">
                                            <p:graphicEl>
                                              <a:dgm id="{9E25C2BB-7DD0-498B-8A5A-08C6DC581455}"/>
                                            </p:graphicEl>
                                          </p:spTgt>
                                        </p:tgtEl>
                                      </p:cBhvr>
                                    </p:animEffect>
                                    <p:anim calcmode="lin" valueType="num">
                                      <p:cBhvr>
                                        <p:cTn id="27" dur="1000" fill="hold"/>
                                        <p:tgtEl>
                                          <p:spTgt spid="4">
                                            <p:graphicEl>
                                              <a:dgm id="{9E25C2BB-7DD0-498B-8A5A-08C6DC581455}"/>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9E25C2BB-7DD0-498B-8A5A-08C6DC581455}"/>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549A9B00-DEA0-40D9-A41C-59D646203A5D}"/>
                                            </p:graphicEl>
                                          </p:spTgt>
                                        </p:tgtEl>
                                        <p:attrNameLst>
                                          <p:attrName>style.visibility</p:attrName>
                                        </p:attrNameLst>
                                      </p:cBhvr>
                                      <p:to>
                                        <p:strVal val="visible"/>
                                      </p:to>
                                    </p:set>
                                    <p:animEffect transition="in" filter="fade">
                                      <p:cBhvr>
                                        <p:cTn id="31" dur="1000"/>
                                        <p:tgtEl>
                                          <p:spTgt spid="4">
                                            <p:graphicEl>
                                              <a:dgm id="{549A9B00-DEA0-40D9-A41C-59D646203A5D}"/>
                                            </p:graphicEl>
                                          </p:spTgt>
                                        </p:tgtEl>
                                      </p:cBhvr>
                                    </p:animEffect>
                                    <p:anim calcmode="lin" valueType="num">
                                      <p:cBhvr>
                                        <p:cTn id="32" dur="1000" fill="hold"/>
                                        <p:tgtEl>
                                          <p:spTgt spid="4">
                                            <p:graphicEl>
                                              <a:dgm id="{549A9B00-DEA0-40D9-A41C-59D646203A5D}"/>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549A9B00-DEA0-40D9-A41C-59D646203A5D}"/>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2D50A457-612A-4EFB-9243-EF9E6C7E15C4}"/>
                                            </p:graphicEl>
                                          </p:spTgt>
                                        </p:tgtEl>
                                        <p:attrNameLst>
                                          <p:attrName>style.visibility</p:attrName>
                                        </p:attrNameLst>
                                      </p:cBhvr>
                                      <p:to>
                                        <p:strVal val="visible"/>
                                      </p:to>
                                    </p:set>
                                    <p:animEffect transition="in" filter="fade">
                                      <p:cBhvr>
                                        <p:cTn id="38" dur="1000"/>
                                        <p:tgtEl>
                                          <p:spTgt spid="4">
                                            <p:graphicEl>
                                              <a:dgm id="{2D50A457-612A-4EFB-9243-EF9E6C7E15C4}"/>
                                            </p:graphicEl>
                                          </p:spTgt>
                                        </p:tgtEl>
                                      </p:cBhvr>
                                    </p:animEffect>
                                    <p:anim calcmode="lin" valueType="num">
                                      <p:cBhvr>
                                        <p:cTn id="39" dur="1000" fill="hold"/>
                                        <p:tgtEl>
                                          <p:spTgt spid="4">
                                            <p:graphicEl>
                                              <a:dgm id="{2D50A457-612A-4EFB-9243-EF9E6C7E15C4}"/>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2D50A457-612A-4EFB-9243-EF9E6C7E15C4}"/>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85F2C26B-8AFF-432A-A352-6815E6C1B5B7}"/>
                                            </p:graphicEl>
                                          </p:spTgt>
                                        </p:tgtEl>
                                        <p:attrNameLst>
                                          <p:attrName>style.visibility</p:attrName>
                                        </p:attrNameLst>
                                      </p:cBhvr>
                                      <p:to>
                                        <p:strVal val="visible"/>
                                      </p:to>
                                    </p:set>
                                    <p:animEffect transition="in" filter="fade">
                                      <p:cBhvr>
                                        <p:cTn id="43" dur="1000"/>
                                        <p:tgtEl>
                                          <p:spTgt spid="4">
                                            <p:graphicEl>
                                              <a:dgm id="{85F2C26B-8AFF-432A-A352-6815E6C1B5B7}"/>
                                            </p:graphicEl>
                                          </p:spTgt>
                                        </p:tgtEl>
                                      </p:cBhvr>
                                    </p:animEffect>
                                    <p:anim calcmode="lin" valueType="num">
                                      <p:cBhvr>
                                        <p:cTn id="44" dur="1000" fill="hold"/>
                                        <p:tgtEl>
                                          <p:spTgt spid="4">
                                            <p:graphicEl>
                                              <a:dgm id="{85F2C26B-8AFF-432A-A352-6815E6C1B5B7}"/>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85F2C26B-8AFF-432A-A352-6815E6C1B5B7}"/>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6D4B7932-5CF5-4749-95FC-753397BB2699}"/>
                                            </p:graphicEl>
                                          </p:spTgt>
                                        </p:tgtEl>
                                        <p:attrNameLst>
                                          <p:attrName>style.visibility</p:attrName>
                                        </p:attrNameLst>
                                      </p:cBhvr>
                                      <p:to>
                                        <p:strVal val="visible"/>
                                      </p:to>
                                    </p:set>
                                    <p:animEffect transition="in" filter="fade">
                                      <p:cBhvr>
                                        <p:cTn id="50" dur="1000"/>
                                        <p:tgtEl>
                                          <p:spTgt spid="4">
                                            <p:graphicEl>
                                              <a:dgm id="{6D4B7932-5CF5-4749-95FC-753397BB2699}"/>
                                            </p:graphicEl>
                                          </p:spTgt>
                                        </p:tgtEl>
                                      </p:cBhvr>
                                    </p:animEffect>
                                    <p:anim calcmode="lin" valueType="num">
                                      <p:cBhvr>
                                        <p:cTn id="51" dur="1000" fill="hold"/>
                                        <p:tgtEl>
                                          <p:spTgt spid="4">
                                            <p:graphicEl>
                                              <a:dgm id="{6D4B7932-5CF5-4749-95FC-753397BB2699}"/>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6D4B7932-5CF5-4749-95FC-753397BB2699}"/>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0F6965B1-3237-4ACD-82D1-0E17D743F0ED}"/>
                                            </p:graphicEl>
                                          </p:spTgt>
                                        </p:tgtEl>
                                        <p:attrNameLst>
                                          <p:attrName>style.visibility</p:attrName>
                                        </p:attrNameLst>
                                      </p:cBhvr>
                                      <p:to>
                                        <p:strVal val="visible"/>
                                      </p:to>
                                    </p:set>
                                    <p:animEffect transition="in" filter="fade">
                                      <p:cBhvr>
                                        <p:cTn id="55" dur="1000"/>
                                        <p:tgtEl>
                                          <p:spTgt spid="4">
                                            <p:graphicEl>
                                              <a:dgm id="{0F6965B1-3237-4ACD-82D1-0E17D743F0ED}"/>
                                            </p:graphicEl>
                                          </p:spTgt>
                                        </p:tgtEl>
                                      </p:cBhvr>
                                    </p:animEffect>
                                    <p:anim calcmode="lin" valueType="num">
                                      <p:cBhvr>
                                        <p:cTn id="56" dur="1000" fill="hold"/>
                                        <p:tgtEl>
                                          <p:spTgt spid="4">
                                            <p:graphicEl>
                                              <a:dgm id="{0F6965B1-3237-4ACD-82D1-0E17D743F0ED}"/>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0F6965B1-3237-4ACD-82D1-0E17D743F0ED}"/>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61FE4432-5B47-4AAD-95F1-11414CD961F4}"/>
                                            </p:graphicEl>
                                          </p:spTgt>
                                        </p:tgtEl>
                                        <p:attrNameLst>
                                          <p:attrName>style.visibility</p:attrName>
                                        </p:attrNameLst>
                                      </p:cBhvr>
                                      <p:to>
                                        <p:strVal val="visible"/>
                                      </p:to>
                                    </p:set>
                                    <p:animEffect transition="in" filter="fade">
                                      <p:cBhvr>
                                        <p:cTn id="62" dur="1000"/>
                                        <p:tgtEl>
                                          <p:spTgt spid="4">
                                            <p:graphicEl>
                                              <a:dgm id="{61FE4432-5B47-4AAD-95F1-11414CD961F4}"/>
                                            </p:graphicEl>
                                          </p:spTgt>
                                        </p:tgtEl>
                                      </p:cBhvr>
                                    </p:animEffect>
                                    <p:anim calcmode="lin" valueType="num">
                                      <p:cBhvr>
                                        <p:cTn id="63" dur="1000" fill="hold"/>
                                        <p:tgtEl>
                                          <p:spTgt spid="4">
                                            <p:graphicEl>
                                              <a:dgm id="{61FE4432-5B47-4AAD-95F1-11414CD961F4}"/>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61FE4432-5B47-4AAD-95F1-11414CD961F4}"/>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15F07795-8F03-42A4-9293-66032E02C25E}"/>
                                            </p:graphicEl>
                                          </p:spTgt>
                                        </p:tgtEl>
                                        <p:attrNameLst>
                                          <p:attrName>style.visibility</p:attrName>
                                        </p:attrNameLst>
                                      </p:cBhvr>
                                      <p:to>
                                        <p:strVal val="visible"/>
                                      </p:to>
                                    </p:set>
                                    <p:animEffect transition="in" filter="fade">
                                      <p:cBhvr>
                                        <p:cTn id="67" dur="1000"/>
                                        <p:tgtEl>
                                          <p:spTgt spid="4">
                                            <p:graphicEl>
                                              <a:dgm id="{15F07795-8F03-42A4-9293-66032E02C25E}"/>
                                            </p:graphicEl>
                                          </p:spTgt>
                                        </p:tgtEl>
                                      </p:cBhvr>
                                    </p:animEffect>
                                    <p:anim calcmode="lin" valueType="num">
                                      <p:cBhvr>
                                        <p:cTn id="68" dur="1000" fill="hold"/>
                                        <p:tgtEl>
                                          <p:spTgt spid="4">
                                            <p:graphicEl>
                                              <a:dgm id="{15F07795-8F03-42A4-9293-66032E02C25E}"/>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15F07795-8F03-42A4-9293-66032E02C25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دیدگاه عمومی</a:t>
            </a:r>
            <a:endParaRPr lang="en-US" sz="3600" dirty="0"/>
          </a:p>
        </p:txBody>
      </p:sp>
      <p:sp>
        <p:nvSpPr>
          <p:cNvPr id="3" name="Text Placeholder 2"/>
          <p:cNvSpPr>
            <a:spLocks noGrp="1"/>
          </p:cNvSpPr>
          <p:nvPr>
            <p:ph type="body" idx="1"/>
          </p:nvPr>
        </p:nvSpPr>
        <p:spPr/>
        <p:txBody>
          <a:bodyPr/>
          <a:lstStyle/>
          <a:p>
            <a:r>
              <a:rPr lang="fa-IR" dirty="0" smtClean="0"/>
              <a:t>ریسک</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بانک‌، ریسکی‌ترین واسطۀ مالی</a:t>
            </a:r>
            <a:endParaRPr lang="en-US" dirty="0"/>
          </a:p>
        </p:txBody>
      </p:sp>
      <p:sp>
        <p:nvSpPr>
          <p:cNvPr id="3" name="Content Placeholder 2"/>
          <p:cNvSpPr>
            <a:spLocks noGrp="1"/>
          </p:cNvSpPr>
          <p:nvPr>
            <p:ph idx="1"/>
          </p:nvPr>
        </p:nvSpPr>
        <p:spPr/>
        <p:txBody>
          <a:bodyPr/>
          <a:lstStyle/>
          <a:p>
            <a:r>
              <a:rPr lang="fa-IR" dirty="0" smtClean="0">
                <a:cs typeface="B Zar" pitchFamily="2" charset="-78"/>
              </a:rPr>
              <a:t>بانک‌ها خدمت تبدیل کیفی دارایی‌ها (</a:t>
            </a:r>
            <a:r>
              <a:rPr lang="en-US" dirty="0" smtClean="0">
                <a:cs typeface="B Zar" pitchFamily="2" charset="-78"/>
              </a:rPr>
              <a:t>QAT</a:t>
            </a:r>
            <a:r>
              <a:rPr lang="fa-IR" dirty="0" smtClean="0">
                <a:cs typeface="B Zar" pitchFamily="2" charset="-78"/>
              </a:rPr>
              <a:t>) را ارائه می‌کنند. بدین معنی که به سپرده‌گذاران دارایی مالی خود را می‌فروشد و دارایی مالی وام‌گیرندگان را می‌خرد. کیفیت این دو دارایی از لحاظ ریسک، بازده، نقدشوندگی، اندازه، سررسید و ... متفاوت است. در مسیر ارائۀ این خدمت با ریسک‌های مالی مواجه می‌شوند. به جرأت می‌توان گفت بانک‌ها نسبت به سایر واسطه‌های مالی با شدت بیشتری در معرض ریسک‌های مالی قرار دارند </a:t>
            </a:r>
            <a:endParaRPr lang="en-US" dirty="0" smtClean="0">
              <a:cs typeface="B Zar" pitchFamily="2" charset="-78"/>
            </a:endParaRPr>
          </a:p>
          <a:p>
            <a:pPr lvl="0"/>
            <a:endParaRPr lang="en-US" dirty="0" smtClean="0">
              <a:cs typeface="B Zar" pitchFamily="2" charset="-78"/>
            </a:endParaRPr>
          </a:p>
          <a:p>
            <a:endParaRPr lang="en-US" dirty="0" smtClean="0">
              <a:cs typeface="B Zar"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3600" dirty="0" smtClean="0"/>
              <a:t>اهداف</a:t>
            </a:r>
            <a:br>
              <a:rPr lang="fa-IR" sz="3600" dirty="0" smtClean="0"/>
            </a:br>
            <a:r>
              <a:rPr lang="fa-IR" sz="3600" dirty="0" smtClean="0"/>
              <a:t>سرمایۀ ریسک</a:t>
            </a:r>
            <a:endParaRPr lang="en-US" sz="3600" dirty="0"/>
          </a:p>
        </p:txBody>
      </p:sp>
      <p:sp>
        <p:nvSpPr>
          <p:cNvPr id="3" name="Text Placeholder 2"/>
          <p:cNvSpPr>
            <a:spLocks noGrp="1"/>
          </p:cNvSpPr>
          <p:nvPr>
            <p:ph type="body" idx="1"/>
          </p:nvPr>
        </p:nvSpPr>
        <p:spPr/>
        <p:txBody>
          <a:bodyPr/>
          <a:lstStyle/>
          <a:p>
            <a:r>
              <a:rPr lang="fa-IR" sz="4800" dirty="0" smtClean="0"/>
              <a:t>مدیریت ریسک‌های بانک</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مدیریت ریسک</a:t>
            </a:r>
            <a:endParaRPr lang="en-US" dirty="0"/>
          </a:p>
        </p:txBody>
      </p:sp>
      <p:grpSp>
        <p:nvGrpSpPr>
          <p:cNvPr id="12" name="Group 11"/>
          <p:cNvGrpSpPr/>
          <p:nvPr/>
        </p:nvGrpSpPr>
        <p:grpSpPr>
          <a:xfrm>
            <a:off x="482454" y="1371600"/>
            <a:ext cx="8179091" cy="5026024"/>
            <a:chOff x="482454" y="1371600"/>
            <a:chExt cx="8179091" cy="5026024"/>
          </a:xfrm>
        </p:grpSpPr>
        <p:sp>
          <p:nvSpPr>
            <p:cNvPr id="13" name="Minus 12"/>
            <p:cNvSpPr/>
            <p:nvPr/>
          </p:nvSpPr>
          <p:spPr>
            <a:xfrm rot="21300000">
              <a:off x="482454" y="3416297"/>
              <a:ext cx="8179091" cy="936629"/>
            </a:xfrm>
            <a:prstGeom prst="mathMinus">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4" name="Down Arrow 13"/>
            <p:cNvSpPr/>
            <p:nvPr/>
          </p:nvSpPr>
          <p:spPr>
            <a:xfrm>
              <a:off x="1444752" y="1622901"/>
              <a:ext cx="2468880" cy="2010410"/>
            </a:xfrm>
            <a:prstGeom prst="down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4818887" y="1371600"/>
              <a:ext cx="2633472"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ایجاد موازنۀ ریسک و بازده</a:t>
              </a:r>
              <a:endParaRPr lang="en-US" sz="2400" kern="1200" dirty="0">
                <a:cs typeface="B Titr" pitchFamily="2" charset="-78"/>
              </a:endParaRPr>
            </a:p>
          </p:txBody>
        </p:sp>
        <p:sp>
          <p:nvSpPr>
            <p:cNvPr id="16" name="Up Arrow 15"/>
            <p:cNvSpPr/>
            <p:nvPr/>
          </p:nvSpPr>
          <p:spPr>
            <a:xfrm>
              <a:off x="5230368" y="4135913"/>
              <a:ext cx="2468880" cy="2010410"/>
            </a:xfrm>
            <a:prstGeom prst="up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Freeform 16"/>
            <p:cNvSpPr/>
            <p:nvPr/>
          </p:nvSpPr>
          <p:spPr>
            <a:xfrm>
              <a:off x="990600" y="4286694"/>
              <a:ext cx="3334512"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algn="r" rtl="1">
                <a:buFont typeface="Wingdings" pitchFamily="2" charset="2"/>
                <a:buChar char="ü"/>
              </a:pPr>
              <a:r>
                <a:rPr lang="fa-IR" sz="2400" dirty="0" smtClean="0">
                  <a:cs typeface="B Zar" pitchFamily="2" charset="-78"/>
                </a:rPr>
                <a:t>محاسبۀ ریسک</a:t>
              </a:r>
              <a:endParaRPr lang="en-US" sz="2400" dirty="0" smtClean="0">
                <a:cs typeface="B Zar" pitchFamily="2" charset="-78"/>
              </a:endParaRPr>
            </a:p>
            <a:p>
              <a:pPr algn="r" rtl="1">
                <a:buFont typeface="Wingdings" pitchFamily="2" charset="2"/>
                <a:buChar char="ü"/>
              </a:pPr>
              <a:r>
                <a:rPr lang="fa-IR" sz="2400" dirty="0" smtClean="0">
                  <a:cs typeface="B Zar" pitchFamily="2" charset="-78"/>
                </a:rPr>
                <a:t>تعیین سرمایۀ ریسک</a:t>
              </a:r>
              <a:endParaRPr lang="en-US" sz="2400" dirty="0" smtClean="0">
                <a:cs typeface="B Zar" pitchFamily="2" charset="-78"/>
              </a:endParaRPr>
            </a:p>
            <a:p>
              <a:pPr algn="r" rtl="1">
                <a:buFont typeface="Wingdings" pitchFamily="2" charset="2"/>
                <a:buChar char="ü"/>
              </a:pPr>
              <a:r>
                <a:rPr lang="fa-IR" sz="2400" dirty="0" smtClean="0">
                  <a:cs typeface="B Zar" pitchFamily="2" charset="-78"/>
                </a:rPr>
                <a:t>محاسبۀ بازدۀ ریسک‌تعدیل</a:t>
              </a:r>
              <a:endParaRPr lang="en-US" sz="2400" dirty="0" smtClean="0">
                <a:cs typeface="B Zar" pitchFamily="2" charset="-78"/>
              </a:endParaRPr>
            </a:p>
            <a:p>
              <a:pPr algn="r" rtl="1">
                <a:buFont typeface="Wingdings" pitchFamily="2" charset="2"/>
                <a:buChar char="ü"/>
              </a:pPr>
              <a:r>
                <a:rPr lang="fa-IR" sz="2400" dirty="0" smtClean="0">
                  <a:cs typeface="B Zar" pitchFamily="2" charset="-78"/>
                </a:rPr>
                <a:t>تصمیم‌گیری در مورد ریسک</a:t>
              </a:r>
              <a:endParaRPr lang="en-US" sz="2400" kern="1200" dirty="0">
                <a:cs typeface="B Zar" pitchFamily="2" charset="-78"/>
              </a:endParaRPr>
            </a:p>
          </p:txBody>
        </p:sp>
      </p:gr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sp>
        <p:nvSpPr>
          <p:cNvPr id="10" name="Rectangle 9"/>
          <p:cNvSpPr/>
          <p:nvPr/>
        </p:nvSpPr>
        <p:spPr>
          <a:xfrm>
            <a:off x="3255264" y="2373535"/>
            <a:ext cx="2633472" cy="211093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سرمایۀ ریسک</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8586011"/>
              </p:ext>
            </p:extLst>
          </p:nvPr>
        </p:nvGraphicFramePr>
        <p:xfrm>
          <a:off x="502920" y="14508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7BAB8993-4622-4412-B74A-3E65EF68FD81}"/>
                                            </p:graphicEl>
                                          </p:spTgt>
                                        </p:tgtEl>
                                        <p:attrNameLst>
                                          <p:attrName>style.visibility</p:attrName>
                                        </p:attrNameLst>
                                      </p:cBhvr>
                                      <p:to>
                                        <p:strVal val="visible"/>
                                      </p:to>
                                    </p:set>
                                    <p:anim calcmode="lin" valueType="num">
                                      <p:cBhvr>
                                        <p:cTn id="7" dur="500" decel="50000" fill="hold">
                                          <p:stCondLst>
                                            <p:cond delay="0"/>
                                          </p:stCondLst>
                                        </p:cTn>
                                        <p:tgtEl>
                                          <p:spTgt spid="4">
                                            <p:graphicEl>
                                              <a:dgm id="{7BAB8993-4622-4412-B74A-3E65EF68FD81}"/>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7BAB8993-4622-4412-B74A-3E65EF68FD81}"/>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7BAB8993-4622-4412-B74A-3E65EF68FD81}"/>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7BAB8993-4622-4412-B74A-3E65EF68FD81}"/>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7BAB8993-4622-4412-B74A-3E65EF68FD81}"/>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7BAB8993-4622-4412-B74A-3E65EF68FD81}"/>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7BAB8993-4622-4412-B74A-3E65EF68FD81}"/>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7BAB8993-4622-4412-B74A-3E65EF68FD81}"/>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graphicEl>
                                              <a:dgm id="{8AD4E88B-F5DE-48D3-AE11-58EA3542A974}"/>
                                            </p:graphicEl>
                                          </p:spTgt>
                                        </p:tgtEl>
                                        <p:attrNameLst>
                                          <p:attrName>style.visibility</p:attrName>
                                        </p:attrNameLst>
                                      </p:cBhvr>
                                      <p:to>
                                        <p:strVal val="visible"/>
                                      </p:to>
                                    </p:set>
                                    <p:anim calcmode="lin" valueType="num">
                                      <p:cBhvr>
                                        <p:cTn id="19" dur="500" decel="50000" fill="hold">
                                          <p:stCondLst>
                                            <p:cond delay="0"/>
                                          </p:stCondLst>
                                        </p:cTn>
                                        <p:tgtEl>
                                          <p:spTgt spid="4">
                                            <p:graphicEl>
                                              <a:dgm id="{8AD4E88B-F5DE-48D3-AE11-58EA3542A974}"/>
                                            </p:graphic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graphicEl>
                                              <a:dgm id="{8AD4E88B-F5DE-48D3-AE11-58EA3542A974}"/>
                                            </p:graphic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graphicEl>
                                              <a:dgm id="{8AD4E88B-F5DE-48D3-AE11-58EA3542A974}"/>
                                            </p:graphicEl>
                                          </p:spTgt>
                                        </p:tgtEl>
                                        <p:attrNameLst>
                                          <p:attrName>ppt_w</p:attrName>
                                        </p:attrNameLst>
                                      </p:cBhvr>
                                      <p:tavLst>
                                        <p:tav tm="0">
                                          <p:val>
                                            <p:strVal val="#ppt_w*.05"/>
                                          </p:val>
                                        </p:tav>
                                        <p:tav tm="100000">
                                          <p:val>
                                            <p:strVal val="#ppt_w"/>
                                          </p:val>
                                        </p:tav>
                                      </p:tavLst>
                                    </p:anim>
                                    <p:anim calcmode="lin" valueType="num">
                                      <p:cBhvr>
                                        <p:cTn id="22" dur="1000" fill="hold"/>
                                        <p:tgtEl>
                                          <p:spTgt spid="4">
                                            <p:graphicEl>
                                              <a:dgm id="{8AD4E88B-F5DE-48D3-AE11-58EA3542A974}"/>
                                            </p:graphic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graphicEl>
                                              <a:dgm id="{8AD4E88B-F5DE-48D3-AE11-58EA3542A974}"/>
                                            </p:graphic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graphicEl>
                                              <a:dgm id="{8AD4E88B-F5DE-48D3-AE11-58EA3542A974}"/>
                                            </p:graphic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graphicEl>
                                              <a:dgm id="{8AD4E88B-F5DE-48D3-AE11-58EA3542A974}"/>
                                            </p:graphic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graphicEl>
                                              <a:dgm id="{8AD4E88B-F5DE-48D3-AE11-58EA3542A97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graphicEl>
                                              <a:dgm id="{CAE51130-9960-4A3E-88D3-53B6A87A6FA1}"/>
                                            </p:graphicEl>
                                          </p:spTgt>
                                        </p:tgtEl>
                                        <p:attrNameLst>
                                          <p:attrName>style.visibility</p:attrName>
                                        </p:attrNameLst>
                                      </p:cBhvr>
                                      <p:to>
                                        <p:strVal val="visible"/>
                                      </p:to>
                                    </p:set>
                                    <p:anim calcmode="lin" valueType="num">
                                      <p:cBhvr>
                                        <p:cTn id="31" dur="500" decel="50000" fill="hold">
                                          <p:stCondLst>
                                            <p:cond delay="0"/>
                                          </p:stCondLst>
                                        </p:cTn>
                                        <p:tgtEl>
                                          <p:spTgt spid="4">
                                            <p:graphicEl>
                                              <a:dgm id="{CAE51130-9960-4A3E-88D3-53B6A87A6FA1}"/>
                                            </p:graphic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graphicEl>
                                              <a:dgm id="{CAE51130-9960-4A3E-88D3-53B6A87A6FA1}"/>
                                            </p:graphic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graphicEl>
                                              <a:dgm id="{CAE51130-9960-4A3E-88D3-53B6A87A6FA1}"/>
                                            </p:graphicEl>
                                          </p:spTgt>
                                        </p:tgtEl>
                                        <p:attrNameLst>
                                          <p:attrName>ppt_w</p:attrName>
                                        </p:attrNameLst>
                                      </p:cBhvr>
                                      <p:tavLst>
                                        <p:tav tm="0">
                                          <p:val>
                                            <p:strVal val="#ppt_w*.05"/>
                                          </p:val>
                                        </p:tav>
                                        <p:tav tm="100000">
                                          <p:val>
                                            <p:strVal val="#ppt_w"/>
                                          </p:val>
                                        </p:tav>
                                      </p:tavLst>
                                    </p:anim>
                                    <p:anim calcmode="lin" valueType="num">
                                      <p:cBhvr>
                                        <p:cTn id="34" dur="1000" fill="hold"/>
                                        <p:tgtEl>
                                          <p:spTgt spid="4">
                                            <p:graphicEl>
                                              <a:dgm id="{CAE51130-9960-4A3E-88D3-53B6A87A6FA1}"/>
                                            </p:graphic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graphicEl>
                                              <a:dgm id="{CAE51130-9960-4A3E-88D3-53B6A87A6FA1}"/>
                                            </p:graphic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graphicEl>
                                              <a:dgm id="{CAE51130-9960-4A3E-88D3-53B6A87A6FA1}"/>
                                            </p:graphic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graphicEl>
                                              <a:dgm id="{CAE51130-9960-4A3E-88D3-53B6A87A6FA1}"/>
                                            </p:graphic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graphicEl>
                                              <a:dgm id="{CAE51130-9960-4A3E-88D3-53B6A87A6FA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سرمایۀ ریسک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سرمایۀ اقتصادی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الزامات کفایت سرمایه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کمیتۀ بال- پیدایش</a:t>
            </a:r>
            <a:endParaRPr lang="en-US" dirty="0"/>
          </a:p>
        </p:txBody>
      </p:sp>
      <p:graphicFrame>
        <p:nvGraphicFramePr>
          <p:cNvPr id="4" name="Content Placeholder 3"/>
          <p:cNvGraphicFramePr>
            <a:graphicFrameLocks noGrp="1"/>
          </p:cNvGraphicFramePr>
          <p:nvPr>
            <p:ph idx="1"/>
          </p:nvPr>
        </p:nvGraphicFramePr>
        <p:xfrm>
          <a:off x="685800" y="1196975"/>
          <a:ext cx="7772400"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بازل </a:t>
            </a:r>
            <a:r>
              <a:rPr lang="en-US" b="0" dirty="0" smtClean="0">
                <a:cs typeface="+mj-cs"/>
              </a:rPr>
              <a:t>I</a:t>
            </a:r>
            <a:endParaRPr lang="fa-IR" b="0" dirty="0">
              <a:cs typeface="+mj-cs"/>
            </a:endParaRPr>
          </a:p>
        </p:txBody>
      </p:sp>
      <p:graphicFrame>
        <p:nvGraphicFramePr>
          <p:cNvPr id="4" name="Content Placeholder 3"/>
          <p:cNvGraphicFramePr>
            <a:graphicFrameLocks noGrp="1"/>
          </p:cNvGraphicFramePr>
          <p:nvPr>
            <p:ph idx="1"/>
          </p:nvPr>
        </p:nvGraphicFramePr>
        <p:xfrm>
          <a:off x="502920" y="1447800"/>
          <a:ext cx="8183880" cy="4575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AF0DEA4-1A8D-4FA9-B53E-12C6D6D44668}"/>
                                            </p:graphicEl>
                                          </p:spTgt>
                                        </p:tgtEl>
                                        <p:attrNameLst>
                                          <p:attrName>style.visibility</p:attrName>
                                        </p:attrNameLst>
                                      </p:cBhvr>
                                      <p:to>
                                        <p:strVal val="visible"/>
                                      </p:to>
                                    </p:set>
                                    <p:animEffect transition="in" filter="fade">
                                      <p:cBhvr>
                                        <p:cTn id="7" dur="1000"/>
                                        <p:tgtEl>
                                          <p:spTgt spid="4">
                                            <p:graphicEl>
                                              <a:dgm id="{3AF0DEA4-1A8D-4FA9-B53E-12C6D6D44668}"/>
                                            </p:graphicEl>
                                          </p:spTgt>
                                        </p:tgtEl>
                                      </p:cBhvr>
                                    </p:animEffect>
                                    <p:anim calcmode="lin" valueType="num">
                                      <p:cBhvr>
                                        <p:cTn id="8" dur="1000" fill="hold"/>
                                        <p:tgtEl>
                                          <p:spTgt spid="4">
                                            <p:graphicEl>
                                              <a:dgm id="{3AF0DEA4-1A8D-4FA9-B53E-12C6D6D4466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AF0DEA4-1A8D-4FA9-B53E-12C6D6D4466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B4C2BDE-94CE-47FD-A94E-B7DD05CFE9F1}"/>
                                            </p:graphicEl>
                                          </p:spTgt>
                                        </p:tgtEl>
                                        <p:attrNameLst>
                                          <p:attrName>style.visibility</p:attrName>
                                        </p:attrNameLst>
                                      </p:cBhvr>
                                      <p:to>
                                        <p:strVal val="visible"/>
                                      </p:to>
                                    </p:set>
                                    <p:animEffect transition="in" filter="fade">
                                      <p:cBhvr>
                                        <p:cTn id="14" dur="1000"/>
                                        <p:tgtEl>
                                          <p:spTgt spid="4">
                                            <p:graphicEl>
                                              <a:dgm id="{8B4C2BDE-94CE-47FD-A94E-B7DD05CFE9F1}"/>
                                            </p:graphicEl>
                                          </p:spTgt>
                                        </p:tgtEl>
                                      </p:cBhvr>
                                    </p:animEffect>
                                    <p:anim calcmode="lin" valueType="num">
                                      <p:cBhvr>
                                        <p:cTn id="15" dur="1000" fill="hold"/>
                                        <p:tgtEl>
                                          <p:spTgt spid="4">
                                            <p:graphicEl>
                                              <a:dgm id="{8B4C2BDE-94CE-47FD-A94E-B7DD05CFE9F1}"/>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B4C2BDE-94CE-47FD-A94E-B7DD05CFE9F1}"/>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642D0C1-8126-45A5-8D1C-49D9A23EEF1F}"/>
                                            </p:graphicEl>
                                          </p:spTgt>
                                        </p:tgtEl>
                                        <p:attrNameLst>
                                          <p:attrName>style.visibility</p:attrName>
                                        </p:attrNameLst>
                                      </p:cBhvr>
                                      <p:to>
                                        <p:strVal val="visible"/>
                                      </p:to>
                                    </p:set>
                                    <p:animEffect transition="in" filter="fade">
                                      <p:cBhvr>
                                        <p:cTn id="21" dur="1000"/>
                                        <p:tgtEl>
                                          <p:spTgt spid="4">
                                            <p:graphicEl>
                                              <a:dgm id="{A642D0C1-8126-45A5-8D1C-49D9A23EEF1F}"/>
                                            </p:graphicEl>
                                          </p:spTgt>
                                        </p:tgtEl>
                                      </p:cBhvr>
                                    </p:animEffect>
                                    <p:anim calcmode="lin" valueType="num">
                                      <p:cBhvr>
                                        <p:cTn id="22" dur="1000" fill="hold"/>
                                        <p:tgtEl>
                                          <p:spTgt spid="4">
                                            <p:graphicEl>
                                              <a:dgm id="{A642D0C1-8126-45A5-8D1C-49D9A23EEF1F}"/>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642D0C1-8126-45A5-8D1C-49D9A23EEF1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بازل </a:t>
            </a:r>
            <a:r>
              <a:rPr lang="en-US" b="0" dirty="0" smtClean="0"/>
              <a:t>I</a:t>
            </a:r>
            <a:r>
              <a:rPr lang="en-US" b="0" dirty="0" smtClean="0">
                <a:cs typeface="+mj-cs"/>
              </a:rPr>
              <a:t>I</a:t>
            </a:r>
            <a:endParaRPr lang="fa-IR" b="0" dirty="0">
              <a:cs typeface="+mj-cs"/>
            </a:endParaRPr>
          </a:p>
        </p:txBody>
      </p:sp>
      <p:sp>
        <p:nvSpPr>
          <p:cNvPr id="14" name="Freeform 13"/>
          <p:cNvSpPr/>
          <p:nvPr/>
        </p:nvSpPr>
        <p:spPr>
          <a:xfrm>
            <a:off x="381000" y="1659469"/>
            <a:ext cx="2493525" cy="432000"/>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500" kern="1200" dirty="0" smtClean="0">
                <a:latin typeface="Arial Unicode MS" pitchFamily="34" charset="-128"/>
                <a:ea typeface="Arial Unicode MS" pitchFamily="34" charset="-128"/>
                <a:cs typeface="Arial Unicode MS" pitchFamily="34" charset="-128"/>
              </a:rPr>
              <a:t>رکن سوم، انضباط بازار</a:t>
            </a:r>
            <a:endParaRPr lang="fa-IR" sz="1500" kern="1200" dirty="0">
              <a:latin typeface="Arial Unicode MS" pitchFamily="34" charset="-128"/>
              <a:ea typeface="Arial Unicode MS" pitchFamily="34" charset="-128"/>
              <a:cs typeface="Arial Unicode MS" pitchFamily="34" charset="-128"/>
            </a:endParaRPr>
          </a:p>
        </p:txBody>
      </p:sp>
      <p:sp>
        <p:nvSpPr>
          <p:cNvPr id="15" name="Freeform 14"/>
          <p:cNvSpPr/>
          <p:nvPr/>
        </p:nvSpPr>
        <p:spPr>
          <a:xfrm>
            <a:off x="381000" y="2091469"/>
            <a:ext cx="2493525" cy="32425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1500" kern="1200" dirty="0" smtClean="0">
                <a:latin typeface="Arial Unicode MS" pitchFamily="34" charset="-128"/>
                <a:ea typeface="Arial Unicode MS" pitchFamily="34" charset="-128"/>
                <a:cs typeface="Arial Unicode MS" pitchFamily="34" charset="-128"/>
              </a:rPr>
              <a:t>این رکن به‌عنوان اهرمی جهت تقویت امنیت و قابلیت اتکای سیستم بانک‌داری از طریق افشای بهتر وضعیت ریسک و سطوح سرمایۀ بانک عمل می‌کند، به‌گونه‌ای که صنعت و سرمایه‌گذاران بهتر بتوانند سطح قدرت پرداخت دین یک بانک را تخمین بزنند.</a:t>
            </a:r>
            <a:endParaRPr lang="fa-IR" sz="1500" kern="1200" dirty="0">
              <a:latin typeface="Arial Unicode MS" pitchFamily="34" charset="-128"/>
              <a:ea typeface="Arial Unicode MS" pitchFamily="34" charset="-128"/>
              <a:cs typeface="Arial Unicode MS" pitchFamily="34" charset="-128"/>
            </a:endParaRPr>
          </a:p>
        </p:txBody>
      </p:sp>
      <p:sp>
        <p:nvSpPr>
          <p:cNvPr id="16" name="Freeform 15"/>
          <p:cNvSpPr/>
          <p:nvPr/>
        </p:nvSpPr>
        <p:spPr>
          <a:xfrm>
            <a:off x="3223620" y="1659469"/>
            <a:ext cx="2493525" cy="432000"/>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500" kern="1200" dirty="0" smtClean="0">
                <a:latin typeface="Arial Unicode MS" pitchFamily="34" charset="-128"/>
                <a:ea typeface="Arial Unicode MS" pitchFamily="34" charset="-128"/>
                <a:cs typeface="Arial Unicode MS" pitchFamily="34" charset="-128"/>
              </a:rPr>
              <a:t>رکن دوم، بازبینی نظارتی</a:t>
            </a:r>
            <a:endParaRPr lang="fa-IR" sz="1500" kern="1200" dirty="0">
              <a:latin typeface="Arial Unicode MS" pitchFamily="34" charset="-128"/>
              <a:ea typeface="Arial Unicode MS" pitchFamily="34" charset="-128"/>
              <a:cs typeface="Arial Unicode MS" pitchFamily="34" charset="-128"/>
            </a:endParaRPr>
          </a:p>
        </p:txBody>
      </p:sp>
      <p:sp>
        <p:nvSpPr>
          <p:cNvPr id="17" name="Freeform 16"/>
          <p:cNvSpPr/>
          <p:nvPr/>
        </p:nvSpPr>
        <p:spPr>
          <a:xfrm>
            <a:off x="3223620" y="2091469"/>
            <a:ext cx="2493525" cy="32425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1500" kern="1200" dirty="0" smtClean="0">
                <a:latin typeface="Arial Unicode MS" pitchFamily="34" charset="-128"/>
                <a:ea typeface="Arial Unicode MS" pitchFamily="34" charset="-128"/>
                <a:cs typeface="Arial Unicode MS" pitchFamily="34" charset="-128"/>
              </a:rPr>
              <a:t>این رکن جهت تضمین این است که بانک‌ها فرآیند‌های دقیق را دنبال کنند، ریسک‌هایشان را از روشی قابل اتکا اندازه بگیرند و سرمایۀ کافی جهت محافظت از جامعۀ بانک‌داری بزرگ‌تر در مقابل عوارض سیستمیک ریسک‌هایی که متحمل می‌شوند، نگه دارند. </a:t>
            </a:r>
            <a:endParaRPr lang="fa-IR" sz="1500" kern="1200" dirty="0">
              <a:latin typeface="Arial Unicode MS" pitchFamily="34" charset="-128"/>
              <a:ea typeface="Arial Unicode MS" pitchFamily="34" charset="-128"/>
              <a:cs typeface="Arial Unicode MS" pitchFamily="34" charset="-128"/>
            </a:endParaRPr>
          </a:p>
        </p:txBody>
      </p:sp>
      <p:sp>
        <p:nvSpPr>
          <p:cNvPr id="18" name="Freeform 17"/>
          <p:cNvSpPr/>
          <p:nvPr/>
        </p:nvSpPr>
        <p:spPr>
          <a:xfrm>
            <a:off x="6066239" y="1659469"/>
            <a:ext cx="2493525" cy="432000"/>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500" kern="1200" dirty="0" smtClean="0">
                <a:latin typeface="Arial Unicode MS" pitchFamily="34" charset="-128"/>
                <a:ea typeface="Arial Unicode MS" pitchFamily="34" charset="-128"/>
                <a:cs typeface="Arial Unicode MS" pitchFamily="34" charset="-128"/>
              </a:rPr>
              <a:t>رکن اول، الزام کفایت سرمایه</a:t>
            </a:r>
            <a:endParaRPr lang="fa-IR" sz="1500" kern="1200" dirty="0">
              <a:latin typeface="Arial Unicode MS" pitchFamily="34" charset="-128"/>
              <a:ea typeface="Arial Unicode MS" pitchFamily="34" charset="-128"/>
              <a:cs typeface="Arial Unicode MS" pitchFamily="34" charset="-128"/>
            </a:endParaRPr>
          </a:p>
        </p:txBody>
      </p:sp>
      <p:sp>
        <p:nvSpPr>
          <p:cNvPr id="19" name="Freeform 18"/>
          <p:cNvSpPr/>
          <p:nvPr/>
        </p:nvSpPr>
        <p:spPr>
          <a:xfrm>
            <a:off x="6066239" y="2091469"/>
            <a:ext cx="2493525" cy="32425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1500" kern="1200" dirty="0" smtClean="0">
                <a:latin typeface="Arial Unicode MS" pitchFamily="34" charset="-128"/>
                <a:ea typeface="Arial Unicode MS" pitchFamily="34" charset="-128"/>
                <a:cs typeface="Arial Unicode MS" pitchFamily="34" charset="-128"/>
              </a:rPr>
              <a:t>لازم است مقداری حداقلی از سرمایۀ بانک برای پوشش زیان‌هایی که از ناحیۀ ریسک‌های اعتباری و عملیاتی و بازار در جریان فعالیت‌های کسب و کار ایجاد می‌شود، کنار گذاشته شود تا بقای بانک و ادامۀ فعالیت آن تضمین شود.</a:t>
            </a:r>
            <a:endParaRPr lang="en-US" sz="1500" kern="12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1000" fill="hold"/>
                                        <p:tgtEl>
                                          <p:spTgt spid="19"/>
                                        </p:tgtEl>
                                        <p:attrNameLst>
                                          <p:attrName>ppt_w</p:attrName>
                                        </p:attrNameLst>
                                      </p:cBhvr>
                                      <p:tavLst>
                                        <p:tav tm="0">
                                          <p:val>
                                            <p:strVal val="#ppt_w*0.70"/>
                                          </p:val>
                                        </p:tav>
                                        <p:tav tm="100000">
                                          <p:val>
                                            <p:strVal val="#ppt_w"/>
                                          </p:val>
                                        </p:tav>
                                      </p:tavLst>
                                    </p:anim>
                                    <p:anim calcmode="lin" valueType="num">
                                      <p:cBhvr>
                                        <p:cTn id="13" dur="1000" fill="hold"/>
                                        <p:tgtEl>
                                          <p:spTgt spid="19"/>
                                        </p:tgtEl>
                                        <p:attrNameLst>
                                          <p:attrName>ppt_h</p:attrName>
                                        </p:attrNameLst>
                                      </p:cBhvr>
                                      <p:tavLst>
                                        <p:tav tm="0">
                                          <p:val>
                                            <p:strVal val="#ppt_h"/>
                                          </p:val>
                                        </p:tav>
                                        <p:tav tm="100000">
                                          <p:val>
                                            <p:strVal val="#ppt_h"/>
                                          </p:val>
                                        </p:tav>
                                      </p:tavLst>
                                    </p:anim>
                                    <p:animEffect transition="in" filter="fade">
                                      <p:cBhvr>
                                        <p:cTn id="14" dur="10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ppt_x</p:attrName>
                                        </p:attrNameLst>
                                      </p:cBhvr>
                                      <p:tavLst>
                                        <p:tav tm="0">
                                          <p:val>
                                            <p:strVal val="#ppt_x-.2"/>
                                          </p:val>
                                        </p:tav>
                                        <p:tav tm="100000">
                                          <p:val>
                                            <p:strVal val="#ppt_x"/>
                                          </p:val>
                                        </p:tav>
                                      </p:tavLst>
                                    </p:anim>
                                    <p:anim calcmode="lin" valueType="num">
                                      <p:cBhvr>
                                        <p:cTn id="3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4"/>
                                        </p:tgtEl>
                                      </p:cBhvr>
                                    </p:animEffect>
                                  </p:childTnLst>
                                </p:cTn>
                              </p:par>
                              <p:par>
                                <p:cTn id="34" presetID="29"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ppt_x</p:attrName>
                                        </p:attrNameLst>
                                      </p:cBhvr>
                                      <p:tavLst>
                                        <p:tav tm="0">
                                          <p:val>
                                            <p:strVal val="#ppt_x-.2"/>
                                          </p:val>
                                        </p:tav>
                                        <p:tav tm="100000">
                                          <p:val>
                                            <p:strVal val="#ppt_x"/>
                                          </p:val>
                                        </p:tav>
                                      </p:tavLst>
                                    </p:anim>
                                    <p:anim calcmode="lin" valueType="num">
                                      <p:cBhvr>
                                        <p:cTn id="37"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t>ریسک: اندازه‌گیری و مدیریت</a:t>
            </a:r>
            <a:endParaRPr lang="fa-IR" sz="3200" dirty="0"/>
          </a:p>
        </p:txBody>
      </p:sp>
      <p:sp>
        <p:nvSpPr>
          <p:cNvPr id="6" name="Freeform 5"/>
          <p:cNvSpPr/>
          <p:nvPr/>
        </p:nvSpPr>
        <p:spPr>
          <a:xfrm>
            <a:off x="502920" y="2073600"/>
            <a:ext cx="8183880" cy="3641400"/>
          </a:xfrm>
          <a:custGeom>
            <a:avLst/>
            <a:gdLst>
              <a:gd name="connsiteX0" fmla="*/ 0 w 8183880"/>
              <a:gd name="connsiteY0" fmla="*/ 0 h 3641400"/>
              <a:gd name="connsiteX1" fmla="*/ 8183880 w 8183880"/>
              <a:gd name="connsiteY1" fmla="*/ 0 h 3641400"/>
              <a:gd name="connsiteX2" fmla="*/ 8183880 w 8183880"/>
              <a:gd name="connsiteY2" fmla="*/ 3641400 h 3641400"/>
              <a:gd name="connsiteX3" fmla="*/ 0 w 8183880"/>
              <a:gd name="connsiteY3" fmla="*/ 3641400 h 3641400"/>
              <a:gd name="connsiteX4" fmla="*/ 0 w 8183880"/>
              <a:gd name="connsiteY4" fmla="*/ 0 h 36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83880" h="3641400">
                <a:moveTo>
                  <a:pt x="0" y="0"/>
                </a:moveTo>
                <a:lnTo>
                  <a:pt x="8183880" y="0"/>
                </a:lnTo>
                <a:lnTo>
                  <a:pt x="8183880" y="3641400"/>
                </a:lnTo>
                <a:lnTo>
                  <a:pt x="0" y="3641400"/>
                </a:lnTo>
                <a:lnTo>
                  <a:pt x="0" y="0"/>
                </a:lnTo>
                <a:close/>
              </a:path>
            </a:pathLst>
          </a:custGeom>
          <a:scene3d>
            <a:camera prst="orthographicFront"/>
            <a:lightRig rig="flat" dir="t"/>
          </a:scene3d>
          <a:sp3d z="190500"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5160" tIns="708152" rIns="635160" bIns="241808" numCol="1" spcCol="1270" anchor="t" anchorCtr="0">
            <a:noAutofit/>
          </a:bodyPr>
          <a:lstStyle/>
          <a:p>
            <a:pPr marL="285750" lvl="1" indent="-285750" algn="r" defTabSz="1511300" rtl="1">
              <a:lnSpc>
                <a:spcPct val="90000"/>
              </a:lnSpc>
              <a:spcBef>
                <a:spcPct val="0"/>
              </a:spcBef>
              <a:spcAft>
                <a:spcPct val="15000"/>
              </a:spcAft>
              <a:buFontTx/>
              <a:buChar char="••"/>
            </a:pPr>
            <a:r>
              <a:rPr lang="fa-IR" sz="3400" dirty="0" smtClean="0">
                <a:cs typeface="B Elm" pitchFamily="2" charset="-78"/>
              </a:rPr>
              <a:t>دانش اقتصاد</a:t>
            </a:r>
            <a:endParaRPr lang="fa-IR" sz="3400" kern="1200" dirty="0" smtClean="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مالی</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آمار</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ریاضی</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فناوری اطلاعات</a:t>
            </a:r>
            <a:endParaRPr lang="fa-IR" sz="3400" kern="1200" dirty="0">
              <a:cs typeface="B Elm" pitchFamily="2" charset="-78"/>
            </a:endParaRPr>
          </a:p>
        </p:txBody>
      </p:sp>
      <p:sp>
        <p:nvSpPr>
          <p:cNvPr id="7" name="Freeform 6"/>
          <p:cNvSpPr/>
          <p:nvPr/>
        </p:nvSpPr>
        <p:spPr>
          <a:xfrm>
            <a:off x="912114" y="1571760"/>
            <a:ext cx="5728716" cy="1003680"/>
          </a:xfrm>
          <a:custGeom>
            <a:avLst/>
            <a:gdLst>
              <a:gd name="connsiteX0" fmla="*/ 0 w 5728716"/>
              <a:gd name="connsiteY0" fmla="*/ 167283 h 1003680"/>
              <a:gd name="connsiteX1" fmla="*/ 48996 w 5728716"/>
              <a:gd name="connsiteY1" fmla="*/ 48996 h 1003680"/>
              <a:gd name="connsiteX2" fmla="*/ 167283 w 5728716"/>
              <a:gd name="connsiteY2" fmla="*/ 0 h 1003680"/>
              <a:gd name="connsiteX3" fmla="*/ 5561433 w 5728716"/>
              <a:gd name="connsiteY3" fmla="*/ 0 h 1003680"/>
              <a:gd name="connsiteX4" fmla="*/ 5679720 w 5728716"/>
              <a:gd name="connsiteY4" fmla="*/ 48996 h 1003680"/>
              <a:gd name="connsiteX5" fmla="*/ 5728716 w 5728716"/>
              <a:gd name="connsiteY5" fmla="*/ 167283 h 1003680"/>
              <a:gd name="connsiteX6" fmla="*/ 5728716 w 5728716"/>
              <a:gd name="connsiteY6" fmla="*/ 836397 h 1003680"/>
              <a:gd name="connsiteX7" fmla="*/ 5679720 w 5728716"/>
              <a:gd name="connsiteY7" fmla="*/ 954684 h 1003680"/>
              <a:gd name="connsiteX8" fmla="*/ 5561433 w 5728716"/>
              <a:gd name="connsiteY8" fmla="*/ 1003680 h 1003680"/>
              <a:gd name="connsiteX9" fmla="*/ 167283 w 5728716"/>
              <a:gd name="connsiteY9" fmla="*/ 1003680 h 1003680"/>
              <a:gd name="connsiteX10" fmla="*/ 48996 w 5728716"/>
              <a:gd name="connsiteY10" fmla="*/ 954684 h 1003680"/>
              <a:gd name="connsiteX11" fmla="*/ 0 w 5728716"/>
              <a:gd name="connsiteY11" fmla="*/ 836397 h 1003680"/>
              <a:gd name="connsiteX12" fmla="*/ 0 w 5728716"/>
              <a:gd name="connsiteY12" fmla="*/ 167283 h 100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1003680">
                <a:moveTo>
                  <a:pt x="0" y="167283"/>
                </a:moveTo>
                <a:cubicBezTo>
                  <a:pt x="0" y="122917"/>
                  <a:pt x="17625" y="80368"/>
                  <a:pt x="48996" y="48996"/>
                </a:cubicBezTo>
                <a:cubicBezTo>
                  <a:pt x="80368" y="17624"/>
                  <a:pt x="122917" y="0"/>
                  <a:pt x="167283" y="0"/>
                </a:cubicBezTo>
                <a:lnTo>
                  <a:pt x="5561433" y="0"/>
                </a:lnTo>
                <a:cubicBezTo>
                  <a:pt x="5605799" y="0"/>
                  <a:pt x="5648348" y="17625"/>
                  <a:pt x="5679720" y="48996"/>
                </a:cubicBezTo>
                <a:cubicBezTo>
                  <a:pt x="5711092" y="80368"/>
                  <a:pt x="5728716" y="122917"/>
                  <a:pt x="5728716" y="167283"/>
                </a:cubicBezTo>
                <a:lnTo>
                  <a:pt x="5728716" y="836397"/>
                </a:lnTo>
                <a:cubicBezTo>
                  <a:pt x="5728716" y="880763"/>
                  <a:pt x="5711092" y="923312"/>
                  <a:pt x="5679720" y="954684"/>
                </a:cubicBezTo>
                <a:cubicBezTo>
                  <a:pt x="5648348" y="986056"/>
                  <a:pt x="5605799" y="1003680"/>
                  <a:pt x="5561433" y="1003680"/>
                </a:cubicBezTo>
                <a:lnTo>
                  <a:pt x="167283" y="1003680"/>
                </a:lnTo>
                <a:cubicBezTo>
                  <a:pt x="122917" y="1003680"/>
                  <a:pt x="80368" y="986056"/>
                  <a:pt x="48996" y="954684"/>
                </a:cubicBezTo>
                <a:cubicBezTo>
                  <a:pt x="17624" y="923312"/>
                  <a:pt x="0" y="880763"/>
                  <a:pt x="0" y="836397"/>
                </a:cubicBezTo>
                <a:lnTo>
                  <a:pt x="0" y="16728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265528" tIns="48996" rIns="265528" bIns="48996"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مسأله‌ای بین‌رشته‌ای</a:t>
            </a:r>
            <a:endParaRPr lang="fa-IR" sz="3400" kern="1200"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iterate type="wd">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1661279"/>
            <a:ext cx="6858000" cy="3215521"/>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fa-IR" dirty="0"/>
          </a:p>
        </p:txBody>
      </p:sp>
      <p:sp>
        <p:nvSpPr>
          <p:cNvPr id="2" name="Title 1"/>
          <p:cNvSpPr>
            <a:spLocks noGrp="1"/>
          </p:cNvSpPr>
          <p:nvPr>
            <p:ph type="title"/>
          </p:nvPr>
        </p:nvSpPr>
        <p:spPr/>
        <p:txBody>
          <a:bodyPr/>
          <a:lstStyle/>
          <a:p>
            <a:pPr algn="ctr"/>
            <a:r>
              <a:rPr lang="fa-IR" dirty="0" smtClean="0"/>
              <a:t>نسبت کفایت سرمایه</a:t>
            </a:r>
            <a:endParaRPr lang="fa-IR" dirty="0"/>
          </a:p>
        </p:txBody>
      </p:sp>
      <p:graphicFrame>
        <p:nvGraphicFramePr>
          <p:cNvPr id="5" name="Content Placeholder 4"/>
          <p:cNvGraphicFramePr>
            <a:graphicFrameLocks noGrp="1" noChangeAspect="1"/>
          </p:cNvGraphicFramePr>
          <p:nvPr>
            <p:ph idx="1"/>
          </p:nvPr>
        </p:nvGraphicFramePr>
        <p:xfrm>
          <a:off x="1647825" y="2816979"/>
          <a:ext cx="5894388" cy="798513"/>
        </p:xfrm>
        <a:graphic>
          <a:graphicData uri="http://schemas.openxmlformats.org/presentationml/2006/ole">
            <mc:AlternateContent xmlns:mc="http://schemas.openxmlformats.org/markup-compatibility/2006">
              <mc:Choice xmlns:v="urn:schemas-microsoft-com:vml" Requires="v">
                <p:oleObj spid="_x0000_s1031" name="Equation" r:id="rId4" imgW="3187440" imgH="431640" progId="Equation.3">
                  <p:embed/>
                </p:oleObj>
              </mc:Choice>
              <mc:Fallback>
                <p:oleObj name="Equation" r:id="rId4" imgW="3187440" imgH="431640" progId="Equation.3">
                  <p:embed/>
                  <p:pic>
                    <p:nvPicPr>
                      <p:cNvPr id="0" name="Content Placeholder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7825" y="2816979"/>
                        <a:ext cx="5894388"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cs typeface="2  Elham" pitchFamily="2" charset="-78"/>
              </a:rPr>
              <a:t>روندهای</a:t>
            </a:r>
            <a:r>
              <a:rPr lang="fa-IR" sz="3600" dirty="0" smtClean="0"/>
              <a:t> </a:t>
            </a:r>
            <a:r>
              <a:rPr lang="fa-IR" sz="3600" dirty="0" smtClean="0">
                <a:cs typeface="2  Elham" pitchFamily="2" charset="-78"/>
              </a:rPr>
              <a:t>موردانتظار</a:t>
            </a:r>
            <a:endParaRPr lang="en-US" sz="3600" dirty="0"/>
          </a:p>
        </p:txBody>
      </p:sp>
      <p:sp>
        <p:nvSpPr>
          <p:cNvPr id="3" name="Text Placeholder 2"/>
          <p:cNvSpPr>
            <a:spLocks noGrp="1"/>
          </p:cNvSpPr>
          <p:nvPr>
            <p:ph type="body" idx="1"/>
          </p:nvPr>
        </p:nvSpPr>
        <p:spPr/>
        <p:txBody>
          <a:bodyPr/>
          <a:lstStyle/>
          <a:p>
            <a:r>
              <a:rPr lang="fa-IR" sz="4800" dirty="0" smtClean="0"/>
              <a:t>ریسک‌های بانکی</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dirty="0" smtClean="0"/>
              <a:t>تعامل ریسک‌ها در بروز بحران اخیر</a:t>
            </a:r>
          </a:p>
        </p:txBody>
      </p:sp>
      <p:graphicFrame>
        <p:nvGraphicFramePr>
          <p:cNvPr id="7" name="Content Placeholder 6"/>
          <p:cNvGraphicFramePr>
            <a:graphicFrameLocks noGrp="1"/>
          </p:cNvGraphicFramePr>
          <p:nvPr>
            <p:ph idx="1"/>
          </p:nvPr>
        </p:nvGraphicFramePr>
        <p:xfrm>
          <a:off x="533400" y="16764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graphicEl>
                                              <a:dgm id="{A8C65AB7-DF1B-40A7-8CB5-EB46D157E737}"/>
                                            </p:graphicEl>
                                          </p:spTgt>
                                        </p:tgtEl>
                                        <p:attrNameLst>
                                          <p:attrName>style.visibility</p:attrName>
                                        </p:attrNameLst>
                                      </p:cBhvr>
                                      <p:to>
                                        <p:strVal val="visible"/>
                                      </p:to>
                                    </p:set>
                                    <p:animEffect transition="in" filter="fade">
                                      <p:cBhvr>
                                        <p:cTn id="7" dur="800" decel="100000"/>
                                        <p:tgtEl>
                                          <p:spTgt spid="7">
                                            <p:graphicEl>
                                              <a:dgm id="{A8C65AB7-DF1B-40A7-8CB5-EB46D157E737}"/>
                                            </p:graphicEl>
                                          </p:spTgt>
                                        </p:tgtEl>
                                      </p:cBhvr>
                                    </p:animEffect>
                                    <p:anim calcmode="lin" valueType="num">
                                      <p:cBhvr>
                                        <p:cTn id="8" dur="800" decel="100000" fill="hold"/>
                                        <p:tgtEl>
                                          <p:spTgt spid="7">
                                            <p:graphicEl>
                                              <a:dgm id="{A8C65AB7-DF1B-40A7-8CB5-EB46D157E737}"/>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graphicEl>
                                              <a:dgm id="{A8C65AB7-DF1B-40A7-8CB5-EB46D157E737}"/>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graphicEl>
                                              <a:dgm id="{A8C65AB7-DF1B-40A7-8CB5-EB46D157E737}"/>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graphicEl>
                                              <a:dgm id="{A8C65AB7-DF1B-40A7-8CB5-EB46D157E737}"/>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graphicEl>
                                              <a:dgm id="{A8C65AB7-DF1B-40A7-8CB5-EB46D157E737}"/>
                                            </p:graphic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graphicEl>
                                              <a:dgm id="{D8E25C91-362B-445B-B636-D7DCCCB05C5F}"/>
                                            </p:graphicEl>
                                          </p:spTgt>
                                        </p:tgtEl>
                                        <p:attrNameLst>
                                          <p:attrName>style.visibility</p:attrName>
                                        </p:attrNameLst>
                                      </p:cBhvr>
                                      <p:to>
                                        <p:strVal val="visible"/>
                                      </p:to>
                                    </p:set>
                                    <p:animEffect transition="in" filter="fade">
                                      <p:cBhvr>
                                        <p:cTn id="17" dur="800" decel="100000"/>
                                        <p:tgtEl>
                                          <p:spTgt spid="7">
                                            <p:graphicEl>
                                              <a:dgm id="{D8E25C91-362B-445B-B636-D7DCCCB05C5F}"/>
                                            </p:graphicEl>
                                          </p:spTgt>
                                        </p:tgtEl>
                                      </p:cBhvr>
                                    </p:animEffect>
                                    <p:anim calcmode="lin" valueType="num">
                                      <p:cBhvr>
                                        <p:cTn id="18" dur="800" decel="100000" fill="hold"/>
                                        <p:tgtEl>
                                          <p:spTgt spid="7">
                                            <p:graphicEl>
                                              <a:dgm id="{D8E25C91-362B-445B-B636-D7DCCCB05C5F}"/>
                                            </p:graphicEl>
                                          </p:spTgt>
                                        </p:tgtEl>
                                        <p:attrNameLst>
                                          <p:attrName>style.rotation</p:attrName>
                                        </p:attrNameLst>
                                      </p:cBhvr>
                                      <p:tavLst>
                                        <p:tav tm="0">
                                          <p:val>
                                            <p:fltVal val="-90"/>
                                          </p:val>
                                        </p:tav>
                                        <p:tav tm="100000">
                                          <p:val>
                                            <p:fltVal val="0"/>
                                          </p:val>
                                        </p:tav>
                                      </p:tavLst>
                                    </p:anim>
                                    <p:anim calcmode="lin" valueType="num">
                                      <p:cBhvr>
                                        <p:cTn id="19" dur="800" decel="100000" fill="hold"/>
                                        <p:tgtEl>
                                          <p:spTgt spid="7">
                                            <p:graphicEl>
                                              <a:dgm id="{D8E25C91-362B-445B-B636-D7DCCCB05C5F}"/>
                                            </p:graphic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7">
                                            <p:graphicEl>
                                              <a:dgm id="{D8E25C91-362B-445B-B636-D7DCCCB05C5F}"/>
                                            </p:graphic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graphicEl>
                                              <a:dgm id="{D8E25C91-362B-445B-B636-D7DCCCB05C5F}"/>
                                            </p:graphic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graphicEl>
                                              <a:dgm id="{D8E25C91-362B-445B-B636-D7DCCCB05C5F}"/>
                                            </p:graphic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7">
                                            <p:graphicEl>
                                              <a:dgm id="{5815113F-C9F1-4E68-8DDD-361CE8C7583C}"/>
                                            </p:graphicEl>
                                          </p:spTgt>
                                        </p:tgtEl>
                                        <p:attrNameLst>
                                          <p:attrName>style.visibility</p:attrName>
                                        </p:attrNameLst>
                                      </p:cBhvr>
                                      <p:to>
                                        <p:strVal val="visible"/>
                                      </p:to>
                                    </p:set>
                                    <p:animEffect transition="in" filter="fade">
                                      <p:cBhvr>
                                        <p:cTn id="27" dur="800" decel="100000"/>
                                        <p:tgtEl>
                                          <p:spTgt spid="7">
                                            <p:graphicEl>
                                              <a:dgm id="{5815113F-C9F1-4E68-8DDD-361CE8C7583C}"/>
                                            </p:graphicEl>
                                          </p:spTgt>
                                        </p:tgtEl>
                                      </p:cBhvr>
                                    </p:animEffect>
                                    <p:anim calcmode="lin" valueType="num">
                                      <p:cBhvr>
                                        <p:cTn id="28" dur="800" decel="100000" fill="hold"/>
                                        <p:tgtEl>
                                          <p:spTgt spid="7">
                                            <p:graphicEl>
                                              <a:dgm id="{5815113F-C9F1-4E68-8DDD-361CE8C7583C}"/>
                                            </p:graphicEl>
                                          </p:spTgt>
                                        </p:tgtEl>
                                        <p:attrNameLst>
                                          <p:attrName>style.rotation</p:attrName>
                                        </p:attrNameLst>
                                      </p:cBhvr>
                                      <p:tavLst>
                                        <p:tav tm="0">
                                          <p:val>
                                            <p:fltVal val="-90"/>
                                          </p:val>
                                        </p:tav>
                                        <p:tav tm="100000">
                                          <p:val>
                                            <p:fltVal val="0"/>
                                          </p:val>
                                        </p:tav>
                                      </p:tavLst>
                                    </p:anim>
                                    <p:anim calcmode="lin" valueType="num">
                                      <p:cBhvr>
                                        <p:cTn id="29" dur="800" decel="100000" fill="hold"/>
                                        <p:tgtEl>
                                          <p:spTgt spid="7">
                                            <p:graphicEl>
                                              <a:dgm id="{5815113F-C9F1-4E68-8DDD-361CE8C7583C}"/>
                                            </p:graphic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7">
                                            <p:graphicEl>
                                              <a:dgm id="{5815113F-C9F1-4E68-8DDD-361CE8C7583C}"/>
                                            </p:graphic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graphicEl>
                                              <a:dgm id="{5815113F-C9F1-4E68-8DDD-361CE8C7583C}"/>
                                            </p:graphic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graphicEl>
                                              <a:dgm id="{5815113F-C9F1-4E68-8DDD-361CE8C7583C}"/>
                                            </p:graphicEl>
                                          </p:spTgt>
                                        </p:tgtEl>
                                        <p:attrNameLst>
                                          <p:attrName>ppt_y</p:attrName>
                                        </p:attrNameLst>
                                      </p:cBhvr>
                                      <p:tavLst>
                                        <p:tav tm="0">
                                          <p:val>
                                            <p:strVal val="#ppt_y+0.1"/>
                                          </p:val>
                                        </p:tav>
                                        <p:tav tm="100000">
                                          <p:val>
                                            <p:strVal val="#ppt_y"/>
                                          </p:val>
                                        </p:tav>
                                      </p:tavLst>
                                    </p:anim>
                                  </p:childTnLst>
                                </p:cTn>
                              </p:par>
                              <p:par>
                                <p:cTn id="33" presetID="30" presetClass="entr" presetSubtype="0" fill="hold" grpId="0" nodeType="withEffect">
                                  <p:stCondLst>
                                    <p:cond delay="0"/>
                                  </p:stCondLst>
                                  <p:childTnLst>
                                    <p:set>
                                      <p:cBhvr>
                                        <p:cTn id="34" dur="1" fill="hold">
                                          <p:stCondLst>
                                            <p:cond delay="0"/>
                                          </p:stCondLst>
                                        </p:cTn>
                                        <p:tgtEl>
                                          <p:spTgt spid="7">
                                            <p:graphicEl>
                                              <a:dgm id="{E4089911-B656-4C55-8560-12D235606E9F}"/>
                                            </p:graphicEl>
                                          </p:spTgt>
                                        </p:tgtEl>
                                        <p:attrNameLst>
                                          <p:attrName>style.visibility</p:attrName>
                                        </p:attrNameLst>
                                      </p:cBhvr>
                                      <p:to>
                                        <p:strVal val="visible"/>
                                      </p:to>
                                    </p:set>
                                    <p:animEffect transition="in" filter="fade">
                                      <p:cBhvr>
                                        <p:cTn id="35" dur="800" decel="100000"/>
                                        <p:tgtEl>
                                          <p:spTgt spid="7">
                                            <p:graphicEl>
                                              <a:dgm id="{E4089911-B656-4C55-8560-12D235606E9F}"/>
                                            </p:graphicEl>
                                          </p:spTgt>
                                        </p:tgtEl>
                                      </p:cBhvr>
                                    </p:animEffect>
                                    <p:anim calcmode="lin" valueType="num">
                                      <p:cBhvr>
                                        <p:cTn id="36" dur="800" decel="100000" fill="hold"/>
                                        <p:tgtEl>
                                          <p:spTgt spid="7">
                                            <p:graphicEl>
                                              <a:dgm id="{E4089911-B656-4C55-8560-12D235606E9F}"/>
                                            </p:graphicEl>
                                          </p:spTgt>
                                        </p:tgtEl>
                                        <p:attrNameLst>
                                          <p:attrName>style.rotation</p:attrName>
                                        </p:attrNameLst>
                                      </p:cBhvr>
                                      <p:tavLst>
                                        <p:tav tm="0">
                                          <p:val>
                                            <p:fltVal val="-90"/>
                                          </p:val>
                                        </p:tav>
                                        <p:tav tm="100000">
                                          <p:val>
                                            <p:fltVal val="0"/>
                                          </p:val>
                                        </p:tav>
                                      </p:tavLst>
                                    </p:anim>
                                    <p:anim calcmode="lin" valueType="num">
                                      <p:cBhvr>
                                        <p:cTn id="37" dur="800" decel="100000" fill="hold"/>
                                        <p:tgtEl>
                                          <p:spTgt spid="7">
                                            <p:graphicEl>
                                              <a:dgm id="{E4089911-B656-4C55-8560-12D235606E9F}"/>
                                            </p:graphic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7">
                                            <p:graphicEl>
                                              <a:dgm id="{E4089911-B656-4C55-8560-12D235606E9F}"/>
                                            </p:graphic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7">
                                            <p:graphicEl>
                                              <a:dgm id="{E4089911-B656-4C55-8560-12D235606E9F}"/>
                                            </p:graphic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7">
                                            <p:graphicEl>
                                              <a:dgm id="{E4089911-B656-4C55-8560-12D235606E9F}"/>
                                            </p:graphic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7">
                                            <p:graphicEl>
                                              <a:dgm id="{E9037B5C-7697-4C91-BD2B-B9C9AB5291E2}"/>
                                            </p:graphicEl>
                                          </p:spTgt>
                                        </p:tgtEl>
                                        <p:attrNameLst>
                                          <p:attrName>style.visibility</p:attrName>
                                        </p:attrNameLst>
                                      </p:cBhvr>
                                      <p:to>
                                        <p:strVal val="visible"/>
                                      </p:to>
                                    </p:set>
                                    <p:animEffect transition="in" filter="fade">
                                      <p:cBhvr>
                                        <p:cTn id="45" dur="800" decel="100000"/>
                                        <p:tgtEl>
                                          <p:spTgt spid="7">
                                            <p:graphicEl>
                                              <a:dgm id="{E9037B5C-7697-4C91-BD2B-B9C9AB5291E2}"/>
                                            </p:graphicEl>
                                          </p:spTgt>
                                        </p:tgtEl>
                                      </p:cBhvr>
                                    </p:animEffect>
                                    <p:anim calcmode="lin" valueType="num">
                                      <p:cBhvr>
                                        <p:cTn id="46" dur="800" decel="100000" fill="hold"/>
                                        <p:tgtEl>
                                          <p:spTgt spid="7">
                                            <p:graphicEl>
                                              <a:dgm id="{E9037B5C-7697-4C91-BD2B-B9C9AB5291E2}"/>
                                            </p:graphicEl>
                                          </p:spTgt>
                                        </p:tgtEl>
                                        <p:attrNameLst>
                                          <p:attrName>style.rotation</p:attrName>
                                        </p:attrNameLst>
                                      </p:cBhvr>
                                      <p:tavLst>
                                        <p:tav tm="0">
                                          <p:val>
                                            <p:fltVal val="-90"/>
                                          </p:val>
                                        </p:tav>
                                        <p:tav tm="100000">
                                          <p:val>
                                            <p:fltVal val="0"/>
                                          </p:val>
                                        </p:tav>
                                      </p:tavLst>
                                    </p:anim>
                                    <p:anim calcmode="lin" valueType="num">
                                      <p:cBhvr>
                                        <p:cTn id="47" dur="800" decel="100000" fill="hold"/>
                                        <p:tgtEl>
                                          <p:spTgt spid="7">
                                            <p:graphicEl>
                                              <a:dgm id="{E9037B5C-7697-4C91-BD2B-B9C9AB5291E2}"/>
                                            </p:graphic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7">
                                            <p:graphicEl>
                                              <a:dgm id="{E9037B5C-7697-4C91-BD2B-B9C9AB5291E2}"/>
                                            </p:graphic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graphicEl>
                                              <a:dgm id="{E9037B5C-7697-4C91-BD2B-B9C9AB5291E2}"/>
                                            </p:graphic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graphicEl>
                                              <a:dgm id="{E9037B5C-7697-4C91-BD2B-B9C9AB5291E2}"/>
                                            </p:graphic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7">
                                            <p:graphicEl>
                                              <a:dgm id="{C0E59280-6002-4585-842D-855C03782DA2}"/>
                                            </p:graphicEl>
                                          </p:spTgt>
                                        </p:tgtEl>
                                        <p:attrNameLst>
                                          <p:attrName>style.visibility</p:attrName>
                                        </p:attrNameLst>
                                      </p:cBhvr>
                                      <p:to>
                                        <p:strVal val="visible"/>
                                      </p:to>
                                    </p:set>
                                    <p:animEffect transition="in" filter="fade">
                                      <p:cBhvr>
                                        <p:cTn id="55" dur="800" decel="100000"/>
                                        <p:tgtEl>
                                          <p:spTgt spid="7">
                                            <p:graphicEl>
                                              <a:dgm id="{C0E59280-6002-4585-842D-855C03782DA2}"/>
                                            </p:graphicEl>
                                          </p:spTgt>
                                        </p:tgtEl>
                                      </p:cBhvr>
                                    </p:animEffect>
                                    <p:anim calcmode="lin" valueType="num">
                                      <p:cBhvr>
                                        <p:cTn id="56" dur="800" decel="100000" fill="hold"/>
                                        <p:tgtEl>
                                          <p:spTgt spid="7">
                                            <p:graphicEl>
                                              <a:dgm id="{C0E59280-6002-4585-842D-855C03782DA2}"/>
                                            </p:graphicEl>
                                          </p:spTgt>
                                        </p:tgtEl>
                                        <p:attrNameLst>
                                          <p:attrName>style.rotation</p:attrName>
                                        </p:attrNameLst>
                                      </p:cBhvr>
                                      <p:tavLst>
                                        <p:tav tm="0">
                                          <p:val>
                                            <p:fltVal val="-90"/>
                                          </p:val>
                                        </p:tav>
                                        <p:tav tm="100000">
                                          <p:val>
                                            <p:fltVal val="0"/>
                                          </p:val>
                                        </p:tav>
                                      </p:tavLst>
                                    </p:anim>
                                    <p:anim calcmode="lin" valueType="num">
                                      <p:cBhvr>
                                        <p:cTn id="57" dur="800" decel="100000" fill="hold"/>
                                        <p:tgtEl>
                                          <p:spTgt spid="7">
                                            <p:graphicEl>
                                              <a:dgm id="{C0E59280-6002-4585-842D-855C03782DA2}"/>
                                            </p:graphic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7">
                                            <p:graphicEl>
                                              <a:dgm id="{C0E59280-6002-4585-842D-855C03782DA2}"/>
                                            </p:graphic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7">
                                            <p:graphicEl>
                                              <a:dgm id="{C0E59280-6002-4585-842D-855C03782DA2}"/>
                                            </p:graphic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7">
                                            <p:graphicEl>
                                              <a:dgm id="{C0E59280-6002-4585-842D-855C03782DA2}"/>
                                            </p:graphicEl>
                                          </p:spTgt>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7">
                                            <p:graphicEl>
                                              <a:dgm id="{7D29A005-E11E-424B-BDBD-73C25440267B}"/>
                                            </p:graphicEl>
                                          </p:spTgt>
                                        </p:tgtEl>
                                        <p:attrNameLst>
                                          <p:attrName>style.visibility</p:attrName>
                                        </p:attrNameLst>
                                      </p:cBhvr>
                                      <p:to>
                                        <p:strVal val="visible"/>
                                      </p:to>
                                    </p:set>
                                    <p:animEffect transition="in" filter="fade">
                                      <p:cBhvr>
                                        <p:cTn id="63" dur="800" decel="100000"/>
                                        <p:tgtEl>
                                          <p:spTgt spid="7">
                                            <p:graphicEl>
                                              <a:dgm id="{7D29A005-E11E-424B-BDBD-73C25440267B}"/>
                                            </p:graphicEl>
                                          </p:spTgt>
                                        </p:tgtEl>
                                      </p:cBhvr>
                                    </p:animEffect>
                                    <p:anim calcmode="lin" valueType="num">
                                      <p:cBhvr>
                                        <p:cTn id="64" dur="800" decel="100000" fill="hold"/>
                                        <p:tgtEl>
                                          <p:spTgt spid="7">
                                            <p:graphicEl>
                                              <a:dgm id="{7D29A005-E11E-424B-BDBD-73C25440267B}"/>
                                            </p:graphicEl>
                                          </p:spTgt>
                                        </p:tgtEl>
                                        <p:attrNameLst>
                                          <p:attrName>style.rotation</p:attrName>
                                        </p:attrNameLst>
                                      </p:cBhvr>
                                      <p:tavLst>
                                        <p:tav tm="0">
                                          <p:val>
                                            <p:fltVal val="-90"/>
                                          </p:val>
                                        </p:tav>
                                        <p:tav tm="100000">
                                          <p:val>
                                            <p:fltVal val="0"/>
                                          </p:val>
                                        </p:tav>
                                      </p:tavLst>
                                    </p:anim>
                                    <p:anim calcmode="lin" valueType="num">
                                      <p:cBhvr>
                                        <p:cTn id="65" dur="800" decel="100000" fill="hold"/>
                                        <p:tgtEl>
                                          <p:spTgt spid="7">
                                            <p:graphicEl>
                                              <a:dgm id="{7D29A005-E11E-424B-BDBD-73C25440267B}"/>
                                            </p:graphic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7">
                                            <p:graphicEl>
                                              <a:dgm id="{7D29A005-E11E-424B-BDBD-73C25440267B}"/>
                                            </p:graphic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7">
                                            <p:graphicEl>
                                              <a:dgm id="{7D29A005-E11E-424B-BDBD-73C25440267B}"/>
                                            </p:graphic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7">
                                            <p:graphicEl>
                                              <a:dgm id="{7D29A005-E11E-424B-BDBD-73C25440267B}"/>
                                            </p:graphicEl>
                                          </p:spTgt>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0" presetClass="entr" presetSubtype="0" fill="hold" grpId="0" nodeType="clickEffect">
                                  <p:stCondLst>
                                    <p:cond delay="0"/>
                                  </p:stCondLst>
                                  <p:childTnLst>
                                    <p:set>
                                      <p:cBhvr>
                                        <p:cTn id="72" dur="1" fill="hold">
                                          <p:stCondLst>
                                            <p:cond delay="0"/>
                                          </p:stCondLst>
                                        </p:cTn>
                                        <p:tgtEl>
                                          <p:spTgt spid="7">
                                            <p:graphicEl>
                                              <a:dgm id="{F9B9DEA3-5F09-4F9C-933B-3799E1E66A0E}"/>
                                            </p:graphicEl>
                                          </p:spTgt>
                                        </p:tgtEl>
                                        <p:attrNameLst>
                                          <p:attrName>style.visibility</p:attrName>
                                        </p:attrNameLst>
                                      </p:cBhvr>
                                      <p:to>
                                        <p:strVal val="visible"/>
                                      </p:to>
                                    </p:set>
                                    <p:animEffect transition="in" filter="fade">
                                      <p:cBhvr>
                                        <p:cTn id="73" dur="800" decel="100000"/>
                                        <p:tgtEl>
                                          <p:spTgt spid="7">
                                            <p:graphicEl>
                                              <a:dgm id="{F9B9DEA3-5F09-4F9C-933B-3799E1E66A0E}"/>
                                            </p:graphicEl>
                                          </p:spTgt>
                                        </p:tgtEl>
                                      </p:cBhvr>
                                    </p:animEffect>
                                    <p:anim calcmode="lin" valueType="num">
                                      <p:cBhvr>
                                        <p:cTn id="74" dur="800" decel="100000" fill="hold"/>
                                        <p:tgtEl>
                                          <p:spTgt spid="7">
                                            <p:graphicEl>
                                              <a:dgm id="{F9B9DEA3-5F09-4F9C-933B-3799E1E66A0E}"/>
                                            </p:graphicEl>
                                          </p:spTgt>
                                        </p:tgtEl>
                                        <p:attrNameLst>
                                          <p:attrName>style.rotation</p:attrName>
                                        </p:attrNameLst>
                                      </p:cBhvr>
                                      <p:tavLst>
                                        <p:tav tm="0">
                                          <p:val>
                                            <p:fltVal val="-90"/>
                                          </p:val>
                                        </p:tav>
                                        <p:tav tm="100000">
                                          <p:val>
                                            <p:fltVal val="0"/>
                                          </p:val>
                                        </p:tav>
                                      </p:tavLst>
                                    </p:anim>
                                    <p:anim calcmode="lin" valueType="num">
                                      <p:cBhvr>
                                        <p:cTn id="75" dur="800" decel="100000" fill="hold"/>
                                        <p:tgtEl>
                                          <p:spTgt spid="7">
                                            <p:graphicEl>
                                              <a:dgm id="{F9B9DEA3-5F09-4F9C-933B-3799E1E66A0E}"/>
                                            </p:graphic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7">
                                            <p:graphicEl>
                                              <a:dgm id="{F9B9DEA3-5F09-4F9C-933B-3799E1E66A0E}"/>
                                            </p:graphic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7">
                                            <p:graphicEl>
                                              <a:dgm id="{F9B9DEA3-5F09-4F9C-933B-3799E1E66A0E}"/>
                                            </p:graphic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7">
                                            <p:graphicEl>
                                              <a:dgm id="{F9B9DEA3-5F09-4F9C-933B-3799E1E66A0E}"/>
                                            </p:graphicEl>
                                          </p:spTgt>
                                        </p:tgtEl>
                                        <p:attrNameLst>
                                          <p:attrName>ppt_y</p:attrName>
                                        </p:attrNameLst>
                                      </p:cBhvr>
                                      <p:tavLst>
                                        <p:tav tm="0">
                                          <p:val>
                                            <p:strVal val="#ppt_y+0.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0" presetClass="entr" presetSubtype="0" fill="hold" grpId="0" nodeType="clickEffect">
                                  <p:stCondLst>
                                    <p:cond delay="0"/>
                                  </p:stCondLst>
                                  <p:childTnLst>
                                    <p:set>
                                      <p:cBhvr>
                                        <p:cTn id="82" dur="1" fill="hold">
                                          <p:stCondLst>
                                            <p:cond delay="0"/>
                                          </p:stCondLst>
                                        </p:cTn>
                                        <p:tgtEl>
                                          <p:spTgt spid="7">
                                            <p:graphicEl>
                                              <a:dgm id="{C454D00A-84BE-4B8B-B8F1-D7A43DC9FF6E}"/>
                                            </p:graphicEl>
                                          </p:spTgt>
                                        </p:tgtEl>
                                        <p:attrNameLst>
                                          <p:attrName>style.visibility</p:attrName>
                                        </p:attrNameLst>
                                      </p:cBhvr>
                                      <p:to>
                                        <p:strVal val="visible"/>
                                      </p:to>
                                    </p:set>
                                    <p:animEffect transition="in" filter="fade">
                                      <p:cBhvr>
                                        <p:cTn id="83" dur="800" decel="100000"/>
                                        <p:tgtEl>
                                          <p:spTgt spid="7">
                                            <p:graphicEl>
                                              <a:dgm id="{C454D00A-84BE-4B8B-B8F1-D7A43DC9FF6E}"/>
                                            </p:graphicEl>
                                          </p:spTgt>
                                        </p:tgtEl>
                                      </p:cBhvr>
                                    </p:animEffect>
                                    <p:anim calcmode="lin" valueType="num">
                                      <p:cBhvr>
                                        <p:cTn id="84" dur="800" decel="100000" fill="hold"/>
                                        <p:tgtEl>
                                          <p:spTgt spid="7">
                                            <p:graphicEl>
                                              <a:dgm id="{C454D00A-84BE-4B8B-B8F1-D7A43DC9FF6E}"/>
                                            </p:graphicEl>
                                          </p:spTgt>
                                        </p:tgtEl>
                                        <p:attrNameLst>
                                          <p:attrName>style.rotation</p:attrName>
                                        </p:attrNameLst>
                                      </p:cBhvr>
                                      <p:tavLst>
                                        <p:tav tm="0">
                                          <p:val>
                                            <p:fltVal val="-90"/>
                                          </p:val>
                                        </p:tav>
                                        <p:tav tm="100000">
                                          <p:val>
                                            <p:fltVal val="0"/>
                                          </p:val>
                                        </p:tav>
                                      </p:tavLst>
                                    </p:anim>
                                    <p:anim calcmode="lin" valueType="num">
                                      <p:cBhvr>
                                        <p:cTn id="85" dur="800" decel="100000" fill="hold"/>
                                        <p:tgtEl>
                                          <p:spTgt spid="7">
                                            <p:graphicEl>
                                              <a:dgm id="{C454D00A-84BE-4B8B-B8F1-D7A43DC9FF6E}"/>
                                            </p:graphicEl>
                                          </p:spTgt>
                                        </p:tgtEl>
                                        <p:attrNameLst>
                                          <p:attrName>ppt_x</p:attrName>
                                        </p:attrNameLst>
                                      </p:cBhvr>
                                      <p:tavLst>
                                        <p:tav tm="0">
                                          <p:val>
                                            <p:strVal val="#ppt_x+0.4"/>
                                          </p:val>
                                        </p:tav>
                                        <p:tav tm="100000">
                                          <p:val>
                                            <p:strVal val="#ppt_x-0.05"/>
                                          </p:val>
                                        </p:tav>
                                      </p:tavLst>
                                    </p:anim>
                                    <p:anim calcmode="lin" valueType="num">
                                      <p:cBhvr>
                                        <p:cTn id="86" dur="800" decel="100000" fill="hold"/>
                                        <p:tgtEl>
                                          <p:spTgt spid="7">
                                            <p:graphicEl>
                                              <a:dgm id="{C454D00A-84BE-4B8B-B8F1-D7A43DC9FF6E}"/>
                                            </p:graphicEl>
                                          </p:spTgt>
                                        </p:tgtEl>
                                        <p:attrNameLst>
                                          <p:attrName>ppt_y</p:attrName>
                                        </p:attrNameLst>
                                      </p:cBhvr>
                                      <p:tavLst>
                                        <p:tav tm="0">
                                          <p:val>
                                            <p:strVal val="#ppt_y-0.4"/>
                                          </p:val>
                                        </p:tav>
                                        <p:tav tm="100000">
                                          <p:val>
                                            <p:strVal val="#ppt_y+0.1"/>
                                          </p:val>
                                        </p:tav>
                                      </p:tavLst>
                                    </p:anim>
                                    <p:anim calcmode="lin" valueType="num">
                                      <p:cBhvr>
                                        <p:cTn id="87" dur="200" accel="100000" fill="hold">
                                          <p:stCondLst>
                                            <p:cond delay="800"/>
                                          </p:stCondLst>
                                        </p:cTn>
                                        <p:tgtEl>
                                          <p:spTgt spid="7">
                                            <p:graphicEl>
                                              <a:dgm id="{C454D00A-84BE-4B8B-B8F1-D7A43DC9FF6E}"/>
                                            </p:graphicEl>
                                          </p:spTgt>
                                        </p:tgtEl>
                                        <p:attrNameLst>
                                          <p:attrName>ppt_x</p:attrName>
                                        </p:attrNameLst>
                                      </p:cBhvr>
                                      <p:tavLst>
                                        <p:tav tm="0">
                                          <p:val>
                                            <p:strVal val="#ppt_x-0.05"/>
                                          </p:val>
                                        </p:tav>
                                        <p:tav tm="100000">
                                          <p:val>
                                            <p:strVal val="#ppt_x"/>
                                          </p:val>
                                        </p:tav>
                                      </p:tavLst>
                                    </p:anim>
                                    <p:anim calcmode="lin" valueType="num">
                                      <p:cBhvr>
                                        <p:cTn id="88" dur="200" accel="100000" fill="hold">
                                          <p:stCondLst>
                                            <p:cond delay="800"/>
                                          </p:stCondLst>
                                        </p:cTn>
                                        <p:tgtEl>
                                          <p:spTgt spid="7">
                                            <p:graphicEl>
                                              <a:dgm id="{C454D00A-84BE-4B8B-B8F1-D7A43DC9FF6E}"/>
                                            </p:graphicEl>
                                          </p:spTgt>
                                        </p:tgtEl>
                                        <p:attrNameLst>
                                          <p:attrName>ppt_y</p:attrName>
                                        </p:attrNameLst>
                                      </p:cBhvr>
                                      <p:tavLst>
                                        <p:tav tm="0">
                                          <p:val>
                                            <p:strVal val="#ppt_y+0.1"/>
                                          </p:val>
                                        </p:tav>
                                        <p:tav tm="100000">
                                          <p:val>
                                            <p:strVal val="#ppt_y"/>
                                          </p:val>
                                        </p:tav>
                                      </p:tavLst>
                                    </p:anim>
                                  </p:childTnLst>
                                </p:cTn>
                              </p:par>
                              <p:par>
                                <p:cTn id="89" presetID="30" presetClass="entr" presetSubtype="0" fill="hold" grpId="0" nodeType="withEffect">
                                  <p:stCondLst>
                                    <p:cond delay="0"/>
                                  </p:stCondLst>
                                  <p:childTnLst>
                                    <p:set>
                                      <p:cBhvr>
                                        <p:cTn id="90" dur="1" fill="hold">
                                          <p:stCondLst>
                                            <p:cond delay="0"/>
                                          </p:stCondLst>
                                        </p:cTn>
                                        <p:tgtEl>
                                          <p:spTgt spid="7">
                                            <p:graphicEl>
                                              <a:dgm id="{AA1D052F-72C0-4C4B-9916-3BC24091D93A}"/>
                                            </p:graphicEl>
                                          </p:spTgt>
                                        </p:tgtEl>
                                        <p:attrNameLst>
                                          <p:attrName>style.visibility</p:attrName>
                                        </p:attrNameLst>
                                      </p:cBhvr>
                                      <p:to>
                                        <p:strVal val="visible"/>
                                      </p:to>
                                    </p:set>
                                    <p:animEffect transition="in" filter="fade">
                                      <p:cBhvr>
                                        <p:cTn id="91" dur="800" decel="100000"/>
                                        <p:tgtEl>
                                          <p:spTgt spid="7">
                                            <p:graphicEl>
                                              <a:dgm id="{AA1D052F-72C0-4C4B-9916-3BC24091D93A}"/>
                                            </p:graphicEl>
                                          </p:spTgt>
                                        </p:tgtEl>
                                      </p:cBhvr>
                                    </p:animEffect>
                                    <p:anim calcmode="lin" valueType="num">
                                      <p:cBhvr>
                                        <p:cTn id="92" dur="800" decel="100000" fill="hold"/>
                                        <p:tgtEl>
                                          <p:spTgt spid="7">
                                            <p:graphicEl>
                                              <a:dgm id="{AA1D052F-72C0-4C4B-9916-3BC24091D93A}"/>
                                            </p:graphicEl>
                                          </p:spTgt>
                                        </p:tgtEl>
                                        <p:attrNameLst>
                                          <p:attrName>style.rotation</p:attrName>
                                        </p:attrNameLst>
                                      </p:cBhvr>
                                      <p:tavLst>
                                        <p:tav tm="0">
                                          <p:val>
                                            <p:fltVal val="-90"/>
                                          </p:val>
                                        </p:tav>
                                        <p:tav tm="100000">
                                          <p:val>
                                            <p:fltVal val="0"/>
                                          </p:val>
                                        </p:tav>
                                      </p:tavLst>
                                    </p:anim>
                                    <p:anim calcmode="lin" valueType="num">
                                      <p:cBhvr>
                                        <p:cTn id="93" dur="800" decel="100000" fill="hold"/>
                                        <p:tgtEl>
                                          <p:spTgt spid="7">
                                            <p:graphicEl>
                                              <a:dgm id="{AA1D052F-72C0-4C4B-9916-3BC24091D93A}"/>
                                            </p:graphicEl>
                                          </p:spTgt>
                                        </p:tgtEl>
                                        <p:attrNameLst>
                                          <p:attrName>ppt_x</p:attrName>
                                        </p:attrNameLst>
                                      </p:cBhvr>
                                      <p:tavLst>
                                        <p:tav tm="0">
                                          <p:val>
                                            <p:strVal val="#ppt_x+0.4"/>
                                          </p:val>
                                        </p:tav>
                                        <p:tav tm="100000">
                                          <p:val>
                                            <p:strVal val="#ppt_x-0.05"/>
                                          </p:val>
                                        </p:tav>
                                      </p:tavLst>
                                    </p:anim>
                                    <p:anim calcmode="lin" valueType="num">
                                      <p:cBhvr>
                                        <p:cTn id="94" dur="800" decel="100000" fill="hold"/>
                                        <p:tgtEl>
                                          <p:spTgt spid="7">
                                            <p:graphicEl>
                                              <a:dgm id="{AA1D052F-72C0-4C4B-9916-3BC24091D93A}"/>
                                            </p:graphicEl>
                                          </p:spTgt>
                                        </p:tgtEl>
                                        <p:attrNameLst>
                                          <p:attrName>ppt_y</p:attrName>
                                        </p:attrNameLst>
                                      </p:cBhvr>
                                      <p:tavLst>
                                        <p:tav tm="0">
                                          <p:val>
                                            <p:strVal val="#ppt_y-0.4"/>
                                          </p:val>
                                        </p:tav>
                                        <p:tav tm="100000">
                                          <p:val>
                                            <p:strVal val="#ppt_y+0.1"/>
                                          </p:val>
                                        </p:tav>
                                      </p:tavLst>
                                    </p:anim>
                                    <p:anim calcmode="lin" valueType="num">
                                      <p:cBhvr>
                                        <p:cTn id="95" dur="200" accel="100000" fill="hold">
                                          <p:stCondLst>
                                            <p:cond delay="800"/>
                                          </p:stCondLst>
                                        </p:cTn>
                                        <p:tgtEl>
                                          <p:spTgt spid="7">
                                            <p:graphicEl>
                                              <a:dgm id="{AA1D052F-72C0-4C4B-9916-3BC24091D93A}"/>
                                            </p:graphicEl>
                                          </p:spTgt>
                                        </p:tgtEl>
                                        <p:attrNameLst>
                                          <p:attrName>ppt_x</p:attrName>
                                        </p:attrNameLst>
                                      </p:cBhvr>
                                      <p:tavLst>
                                        <p:tav tm="0">
                                          <p:val>
                                            <p:strVal val="#ppt_x-0.05"/>
                                          </p:val>
                                        </p:tav>
                                        <p:tav tm="100000">
                                          <p:val>
                                            <p:strVal val="#ppt_x"/>
                                          </p:val>
                                        </p:tav>
                                      </p:tavLst>
                                    </p:anim>
                                    <p:anim calcmode="lin" valueType="num">
                                      <p:cBhvr>
                                        <p:cTn id="96" dur="200" accel="100000" fill="hold">
                                          <p:stCondLst>
                                            <p:cond delay="800"/>
                                          </p:stCondLst>
                                        </p:cTn>
                                        <p:tgtEl>
                                          <p:spTgt spid="7">
                                            <p:graphicEl>
                                              <a:dgm id="{AA1D052F-72C0-4C4B-9916-3BC24091D93A}"/>
                                            </p:graphicEl>
                                          </p:spTgt>
                                        </p:tgtEl>
                                        <p:attrNameLst>
                                          <p:attrName>ppt_y</p:attrName>
                                        </p:attrNameLst>
                                      </p:cBhvr>
                                      <p:tavLst>
                                        <p:tav tm="0">
                                          <p:val>
                                            <p:strVal val="#ppt_y+0.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0" presetClass="entr" presetSubtype="0" fill="hold" grpId="0" nodeType="clickEffect">
                                  <p:stCondLst>
                                    <p:cond delay="0"/>
                                  </p:stCondLst>
                                  <p:childTnLst>
                                    <p:set>
                                      <p:cBhvr>
                                        <p:cTn id="100" dur="1" fill="hold">
                                          <p:stCondLst>
                                            <p:cond delay="0"/>
                                          </p:stCondLst>
                                        </p:cTn>
                                        <p:tgtEl>
                                          <p:spTgt spid="7">
                                            <p:graphicEl>
                                              <a:dgm id="{3498A026-CFED-4283-930F-86779D035D67}"/>
                                            </p:graphicEl>
                                          </p:spTgt>
                                        </p:tgtEl>
                                        <p:attrNameLst>
                                          <p:attrName>style.visibility</p:attrName>
                                        </p:attrNameLst>
                                      </p:cBhvr>
                                      <p:to>
                                        <p:strVal val="visible"/>
                                      </p:to>
                                    </p:set>
                                    <p:animEffect transition="in" filter="fade">
                                      <p:cBhvr>
                                        <p:cTn id="101" dur="800" decel="100000"/>
                                        <p:tgtEl>
                                          <p:spTgt spid="7">
                                            <p:graphicEl>
                                              <a:dgm id="{3498A026-CFED-4283-930F-86779D035D67}"/>
                                            </p:graphicEl>
                                          </p:spTgt>
                                        </p:tgtEl>
                                      </p:cBhvr>
                                    </p:animEffect>
                                    <p:anim calcmode="lin" valueType="num">
                                      <p:cBhvr>
                                        <p:cTn id="102" dur="800" decel="100000" fill="hold"/>
                                        <p:tgtEl>
                                          <p:spTgt spid="7">
                                            <p:graphicEl>
                                              <a:dgm id="{3498A026-CFED-4283-930F-86779D035D67}"/>
                                            </p:graphicEl>
                                          </p:spTgt>
                                        </p:tgtEl>
                                        <p:attrNameLst>
                                          <p:attrName>style.rotation</p:attrName>
                                        </p:attrNameLst>
                                      </p:cBhvr>
                                      <p:tavLst>
                                        <p:tav tm="0">
                                          <p:val>
                                            <p:fltVal val="-90"/>
                                          </p:val>
                                        </p:tav>
                                        <p:tav tm="100000">
                                          <p:val>
                                            <p:fltVal val="0"/>
                                          </p:val>
                                        </p:tav>
                                      </p:tavLst>
                                    </p:anim>
                                    <p:anim calcmode="lin" valueType="num">
                                      <p:cBhvr>
                                        <p:cTn id="103" dur="800" decel="100000" fill="hold"/>
                                        <p:tgtEl>
                                          <p:spTgt spid="7">
                                            <p:graphicEl>
                                              <a:dgm id="{3498A026-CFED-4283-930F-86779D035D67}"/>
                                            </p:graphicEl>
                                          </p:spTgt>
                                        </p:tgtEl>
                                        <p:attrNameLst>
                                          <p:attrName>ppt_x</p:attrName>
                                        </p:attrNameLst>
                                      </p:cBhvr>
                                      <p:tavLst>
                                        <p:tav tm="0">
                                          <p:val>
                                            <p:strVal val="#ppt_x+0.4"/>
                                          </p:val>
                                        </p:tav>
                                        <p:tav tm="100000">
                                          <p:val>
                                            <p:strVal val="#ppt_x-0.05"/>
                                          </p:val>
                                        </p:tav>
                                      </p:tavLst>
                                    </p:anim>
                                    <p:anim calcmode="lin" valueType="num">
                                      <p:cBhvr>
                                        <p:cTn id="104" dur="800" decel="100000" fill="hold"/>
                                        <p:tgtEl>
                                          <p:spTgt spid="7">
                                            <p:graphicEl>
                                              <a:dgm id="{3498A026-CFED-4283-930F-86779D035D67}"/>
                                            </p:graphicEl>
                                          </p:spTgt>
                                        </p:tgtEl>
                                        <p:attrNameLst>
                                          <p:attrName>ppt_y</p:attrName>
                                        </p:attrNameLst>
                                      </p:cBhvr>
                                      <p:tavLst>
                                        <p:tav tm="0">
                                          <p:val>
                                            <p:strVal val="#ppt_y-0.4"/>
                                          </p:val>
                                        </p:tav>
                                        <p:tav tm="100000">
                                          <p:val>
                                            <p:strVal val="#ppt_y+0.1"/>
                                          </p:val>
                                        </p:tav>
                                      </p:tavLst>
                                    </p:anim>
                                    <p:anim calcmode="lin" valueType="num">
                                      <p:cBhvr>
                                        <p:cTn id="105" dur="200" accel="100000" fill="hold">
                                          <p:stCondLst>
                                            <p:cond delay="800"/>
                                          </p:stCondLst>
                                        </p:cTn>
                                        <p:tgtEl>
                                          <p:spTgt spid="7">
                                            <p:graphicEl>
                                              <a:dgm id="{3498A026-CFED-4283-930F-86779D035D67}"/>
                                            </p:graphicEl>
                                          </p:spTgt>
                                        </p:tgtEl>
                                        <p:attrNameLst>
                                          <p:attrName>ppt_x</p:attrName>
                                        </p:attrNameLst>
                                      </p:cBhvr>
                                      <p:tavLst>
                                        <p:tav tm="0">
                                          <p:val>
                                            <p:strVal val="#ppt_x-0.05"/>
                                          </p:val>
                                        </p:tav>
                                        <p:tav tm="100000">
                                          <p:val>
                                            <p:strVal val="#ppt_x"/>
                                          </p:val>
                                        </p:tav>
                                      </p:tavLst>
                                    </p:anim>
                                    <p:anim calcmode="lin" valueType="num">
                                      <p:cBhvr>
                                        <p:cTn id="106" dur="200" accel="100000" fill="hold">
                                          <p:stCondLst>
                                            <p:cond delay="800"/>
                                          </p:stCondLst>
                                        </p:cTn>
                                        <p:tgtEl>
                                          <p:spTgt spid="7">
                                            <p:graphicEl>
                                              <a:dgm id="{3498A026-CFED-4283-930F-86779D035D67}"/>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Grp="1" noChangeAspect="1" noChangeArrowheads="1"/>
          </p:cNvPicPr>
          <p:nvPr>
            <p:ph idx="1"/>
          </p:nvPr>
        </p:nvPicPr>
        <p:blipFill>
          <a:blip r:embed="rId3" cstate="print"/>
          <a:srcRect/>
          <a:stretch>
            <a:fillRect/>
          </a:stretch>
        </p:blipFill>
        <p:spPr>
          <a:xfrm>
            <a:off x="762001" y="530225"/>
            <a:ext cx="7848602" cy="5641975"/>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1985" name="Title 1"/>
          <p:cNvSpPr>
            <a:spLocks noGrp="1"/>
          </p:cNvSpPr>
          <p:nvPr>
            <p:ph type="title"/>
          </p:nvPr>
        </p:nvSpPr>
        <p:spPr>
          <a:xfrm>
            <a:off x="3505200" y="2514600"/>
            <a:ext cx="2209800" cy="1051560"/>
          </a:xfrm>
        </p:spPr>
        <p:style>
          <a:lnRef idx="0">
            <a:schemeClr val="accent2"/>
          </a:lnRef>
          <a:fillRef idx="3">
            <a:schemeClr val="accent2"/>
          </a:fillRef>
          <a:effectRef idx="3">
            <a:schemeClr val="accent2"/>
          </a:effectRef>
          <a:fontRef idx="minor">
            <a:schemeClr val="lt1"/>
          </a:fontRef>
        </p:style>
        <p:txBody>
          <a:bodyPr anchor="ctr" anchorCtr="0">
            <a:normAutofit fontScale="90000"/>
          </a:bodyPr>
          <a:lstStyle/>
          <a:p>
            <a:pPr algn="ctr"/>
            <a:r>
              <a:rPr lang="fa-IR" dirty="0" smtClean="0">
                <a:cs typeface="B Bardiya" pitchFamily="2" charset="-78"/>
              </a:rPr>
              <a:t>اثر پشتاپشتی  </a:t>
            </a:r>
            <a:endParaRPr lang="en-US" dirty="0" smtClean="0">
              <a:cs typeface="B Bardiy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fade">
                                      <p:cBhvr>
                                        <p:cTn id="7" dur="1000"/>
                                        <p:tgtEl>
                                          <p:spTgt spid="41985"/>
                                        </p:tgtEl>
                                      </p:cBhvr>
                                    </p:animEffect>
                                    <p:anim calcmode="lin" valueType="num">
                                      <p:cBhvr>
                                        <p:cTn id="8" dur="1000" fill="hold"/>
                                        <p:tgtEl>
                                          <p:spTgt spid="41985"/>
                                        </p:tgtEl>
                                        <p:attrNameLst>
                                          <p:attrName>ppt_x</p:attrName>
                                        </p:attrNameLst>
                                      </p:cBhvr>
                                      <p:tavLst>
                                        <p:tav tm="0">
                                          <p:val>
                                            <p:strVal val="#ppt_x"/>
                                          </p:val>
                                        </p:tav>
                                        <p:tav tm="100000">
                                          <p:val>
                                            <p:strVal val="#ppt_x"/>
                                          </p:val>
                                        </p:tav>
                                      </p:tavLst>
                                    </p:anim>
                                    <p:anim calcmode="lin" valueType="num">
                                      <p:cBhvr>
                                        <p:cTn id="9" dur="1000" fill="hold"/>
                                        <p:tgtEl>
                                          <p:spTgt spid="419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روندهای موردانتظار در ایران</a:t>
            </a:r>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ریسک اعتباری: روند قابل‌مشاهده</a:t>
            </a:r>
            <a:r>
              <a:rPr lang="fa-IR" sz="3600" dirty="0"/>
              <a:t> در </a:t>
            </a:r>
            <a:r>
              <a:rPr lang="fa-IR" sz="3600" dirty="0" smtClean="0"/>
              <a:t>ایران</a:t>
            </a:r>
            <a:endParaRPr lang="en-US" sz="3600"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تغییر ترکیب بدهی‌ها-افزایش ریسک تأمین مالی</a:t>
            </a:r>
            <a:endParaRPr lang="en-US" sz="32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ریسک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50</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موقعیت‌های ریسکی</a:t>
            </a:r>
            <a:endParaRPr lang="en-US" dirty="0"/>
          </a:p>
        </p:txBody>
      </p:sp>
      <p:graphicFrame>
        <p:nvGraphicFramePr>
          <p:cNvPr id="4" name="Content Placeholder 3"/>
          <p:cNvGraphicFramePr>
            <a:graphicFrameLocks noGrp="1"/>
          </p:cNvGraphicFramePr>
          <p:nvPr>
            <p:ph idx="1"/>
          </p:nvPr>
        </p:nvGraphicFramePr>
        <p:xfrm>
          <a:off x="502920" y="15270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graphicEl>
                                              <a:dgm id="{6F678584-95A2-408D-B00B-365D67237BA2}"/>
                                            </p:graphicEl>
                                          </p:spTgt>
                                        </p:tgtEl>
                                        <p:attrNameLst>
                                          <p:attrName>style.visibility</p:attrName>
                                        </p:attrNameLst>
                                      </p:cBhvr>
                                      <p:to>
                                        <p:strVal val="visible"/>
                                      </p:to>
                                    </p:set>
                                    <p:anim calcmode="lin" valueType="num">
                                      <p:cBhvr>
                                        <p:cTn id="7" dur="1000" fill="hold"/>
                                        <p:tgtEl>
                                          <p:spTgt spid="4">
                                            <p:graphicEl>
                                              <a:dgm id="{6F678584-95A2-408D-B00B-365D67237BA2}"/>
                                            </p:graphicEl>
                                          </p:spTgt>
                                        </p:tgtEl>
                                        <p:attrNameLst>
                                          <p:attrName>ppt_w</p:attrName>
                                        </p:attrNameLst>
                                      </p:cBhvr>
                                      <p:tavLst>
                                        <p:tav tm="0">
                                          <p:val>
                                            <p:strVal val="#ppt_w*0.70"/>
                                          </p:val>
                                        </p:tav>
                                        <p:tav tm="100000">
                                          <p:val>
                                            <p:strVal val="#ppt_w"/>
                                          </p:val>
                                        </p:tav>
                                      </p:tavLst>
                                    </p:anim>
                                    <p:anim calcmode="lin" valueType="num">
                                      <p:cBhvr>
                                        <p:cTn id="8" dur="1000" fill="hold"/>
                                        <p:tgtEl>
                                          <p:spTgt spid="4">
                                            <p:graphicEl>
                                              <a:dgm id="{6F678584-95A2-408D-B00B-365D67237BA2}"/>
                                            </p:graphicEl>
                                          </p:spTgt>
                                        </p:tgtEl>
                                        <p:attrNameLst>
                                          <p:attrName>ppt_h</p:attrName>
                                        </p:attrNameLst>
                                      </p:cBhvr>
                                      <p:tavLst>
                                        <p:tav tm="0">
                                          <p:val>
                                            <p:strVal val="#ppt_h"/>
                                          </p:val>
                                        </p:tav>
                                        <p:tav tm="100000">
                                          <p:val>
                                            <p:strVal val="#ppt_h"/>
                                          </p:val>
                                        </p:tav>
                                      </p:tavLst>
                                    </p:anim>
                                    <p:animEffect transition="in" filter="fade">
                                      <p:cBhvr>
                                        <p:cTn id="9" dur="1000"/>
                                        <p:tgtEl>
                                          <p:spTgt spid="4">
                                            <p:graphicEl>
                                              <a:dgm id="{6F678584-95A2-408D-B00B-365D67237BA2}"/>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graphicEl>
                                              <a:dgm id="{BF14194F-EC04-491A-A262-43ACF0BDF1CD}"/>
                                            </p:graphicEl>
                                          </p:spTgt>
                                        </p:tgtEl>
                                        <p:attrNameLst>
                                          <p:attrName>style.visibility</p:attrName>
                                        </p:attrNameLst>
                                      </p:cBhvr>
                                      <p:to>
                                        <p:strVal val="visible"/>
                                      </p:to>
                                    </p:set>
                                    <p:anim calcmode="lin" valueType="num">
                                      <p:cBhvr>
                                        <p:cTn id="14" dur="1000" fill="hold"/>
                                        <p:tgtEl>
                                          <p:spTgt spid="4">
                                            <p:graphicEl>
                                              <a:dgm id="{BF14194F-EC04-491A-A262-43ACF0BDF1CD}"/>
                                            </p:graphicEl>
                                          </p:spTgt>
                                        </p:tgtEl>
                                        <p:attrNameLst>
                                          <p:attrName>ppt_w</p:attrName>
                                        </p:attrNameLst>
                                      </p:cBhvr>
                                      <p:tavLst>
                                        <p:tav tm="0">
                                          <p:val>
                                            <p:strVal val="#ppt_w*0.70"/>
                                          </p:val>
                                        </p:tav>
                                        <p:tav tm="100000">
                                          <p:val>
                                            <p:strVal val="#ppt_w"/>
                                          </p:val>
                                        </p:tav>
                                      </p:tavLst>
                                    </p:anim>
                                    <p:anim calcmode="lin" valueType="num">
                                      <p:cBhvr>
                                        <p:cTn id="15" dur="1000" fill="hold"/>
                                        <p:tgtEl>
                                          <p:spTgt spid="4">
                                            <p:graphicEl>
                                              <a:dgm id="{BF14194F-EC04-491A-A262-43ACF0BDF1CD}"/>
                                            </p:graphicEl>
                                          </p:spTgt>
                                        </p:tgtEl>
                                        <p:attrNameLst>
                                          <p:attrName>ppt_h</p:attrName>
                                        </p:attrNameLst>
                                      </p:cBhvr>
                                      <p:tavLst>
                                        <p:tav tm="0">
                                          <p:val>
                                            <p:strVal val="#ppt_h"/>
                                          </p:val>
                                        </p:tav>
                                        <p:tav tm="100000">
                                          <p:val>
                                            <p:strVal val="#ppt_h"/>
                                          </p:val>
                                        </p:tav>
                                      </p:tavLst>
                                    </p:anim>
                                    <p:animEffect transition="in" filter="fade">
                                      <p:cBhvr>
                                        <p:cTn id="16" dur="1000"/>
                                        <p:tgtEl>
                                          <p:spTgt spid="4">
                                            <p:graphicEl>
                                              <a:dgm id="{BF14194F-EC04-491A-A262-43ACF0BDF1CD}"/>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graphicEl>
                                              <a:dgm id="{C5EB0E88-594D-405C-9176-EEBE690AFBEB}"/>
                                            </p:graphicEl>
                                          </p:spTgt>
                                        </p:tgtEl>
                                        <p:attrNameLst>
                                          <p:attrName>style.visibility</p:attrName>
                                        </p:attrNameLst>
                                      </p:cBhvr>
                                      <p:to>
                                        <p:strVal val="visible"/>
                                      </p:to>
                                    </p:set>
                                    <p:anim calcmode="lin" valueType="num">
                                      <p:cBhvr>
                                        <p:cTn id="21" dur="1000" fill="hold"/>
                                        <p:tgtEl>
                                          <p:spTgt spid="4">
                                            <p:graphicEl>
                                              <a:dgm id="{C5EB0E88-594D-405C-9176-EEBE690AFBEB}"/>
                                            </p:graphicEl>
                                          </p:spTgt>
                                        </p:tgtEl>
                                        <p:attrNameLst>
                                          <p:attrName>ppt_w</p:attrName>
                                        </p:attrNameLst>
                                      </p:cBhvr>
                                      <p:tavLst>
                                        <p:tav tm="0">
                                          <p:val>
                                            <p:strVal val="#ppt_w*0.70"/>
                                          </p:val>
                                        </p:tav>
                                        <p:tav tm="100000">
                                          <p:val>
                                            <p:strVal val="#ppt_w"/>
                                          </p:val>
                                        </p:tav>
                                      </p:tavLst>
                                    </p:anim>
                                    <p:anim calcmode="lin" valueType="num">
                                      <p:cBhvr>
                                        <p:cTn id="22" dur="1000" fill="hold"/>
                                        <p:tgtEl>
                                          <p:spTgt spid="4">
                                            <p:graphicEl>
                                              <a:dgm id="{C5EB0E88-594D-405C-9176-EEBE690AFBEB}"/>
                                            </p:graphicEl>
                                          </p:spTgt>
                                        </p:tgtEl>
                                        <p:attrNameLst>
                                          <p:attrName>ppt_h</p:attrName>
                                        </p:attrNameLst>
                                      </p:cBhvr>
                                      <p:tavLst>
                                        <p:tav tm="0">
                                          <p:val>
                                            <p:strVal val="#ppt_h"/>
                                          </p:val>
                                        </p:tav>
                                        <p:tav tm="100000">
                                          <p:val>
                                            <p:strVal val="#ppt_h"/>
                                          </p:val>
                                        </p:tav>
                                      </p:tavLst>
                                    </p:anim>
                                    <p:animEffect transition="in" filter="fade">
                                      <p:cBhvr>
                                        <p:cTn id="23" dur="1000"/>
                                        <p:tgtEl>
                                          <p:spTgt spid="4">
                                            <p:graphicEl>
                                              <a:dgm id="{C5EB0E88-594D-405C-9176-EEBE690AFBE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graphicEl>
                                              <a:dgm id="{A613CCE9-26C1-41BB-991E-EF57C6AB4034}"/>
                                            </p:graphicEl>
                                          </p:spTgt>
                                        </p:tgtEl>
                                        <p:attrNameLst>
                                          <p:attrName>style.visibility</p:attrName>
                                        </p:attrNameLst>
                                      </p:cBhvr>
                                      <p:to>
                                        <p:strVal val="visible"/>
                                      </p:to>
                                    </p:set>
                                    <p:anim calcmode="lin" valueType="num">
                                      <p:cBhvr>
                                        <p:cTn id="28" dur="1000" fill="hold"/>
                                        <p:tgtEl>
                                          <p:spTgt spid="4">
                                            <p:graphicEl>
                                              <a:dgm id="{A613CCE9-26C1-41BB-991E-EF57C6AB4034}"/>
                                            </p:graphicEl>
                                          </p:spTgt>
                                        </p:tgtEl>
                                        <p:attrNameLst>
                                          <p:attrName>ppt_w</p:attrName>
                                        </p:attrNameLst>
                                      </p:cBhvr>
                                      <p:tavLst>
                                        <p:tav tm="0">
                                          <p:val>
                                            <p:strVal val="#ppt_w*0.70"/>
                                          </p:val>
                                        </p:tav>
                                        <p:tav tm="100000">
                                          <p:val>
                                            <p:strVal val="#ppt_w"/>
                                          </p:val>
                                        </p:tav>
                                      </p:tavLst>
                                    </p:anim>
                                    <p:anim calcmode="lin" valueType="num">
                                      <p:cBhvr>
                                        <p:cTn id="29" dur="1000" fill="hold"/>
                                        <p:tgtEl>
                                          <p:spTgt spid="4">
                                            <p:graphicEl>
                                              <a:dgm id="{A613CCE9-26C1-41BB-991E-EF57C6AB4034}"/>
                                            </p:graphicEl>
                                          </p:spTgt>
                                        </p:tgtEl>
                                        <p:attrNameLst>
                                          <p:attrName>ppt_h</p:attrName>
                                        </p:attrNameLst>
                                      </p:cBhvr>
                                      <p:tavLst>
                                        <p:tav tm="0">
                                          <p:val>
                                            <p:strVal val="#ppt_h"/>
                                          </p:val>
                                        </p:tav>
                                        <p:tav tm="100000">
                                          <p:val>
                                            <p:strVal val="#ppt_h"/>
                                          </p:val>
                                        </p:tav>
                                      </p:tavLst>
                                    </p:anim>
                                    <p:animEffect transition="in" filter="fade">
                                      <p:cBhvr>
                                        <p:cTn id="30" dur="1000"/>
                                        <p:tgtEl>
                                          <p:spTgt spid="4">
                                            <p:graphicEl>
                                              <a:dgm id="{A613CCE9-26C1-41BB-991E-EF57C6AB4034}"/>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graphicEl>
                                              <a:dgm id="{C9C203D3-886C-41C0-81C8-697457CC6C15}"/>
                                            </p:graphicEl>
                                          </p:spTgt>
                                        </p:tgtEl>
                                        <p:attrNameLst>
                                          <p:attrName>style.visibility</p:attrName>
                                        </p:attrNameLst>
                                      </p:cBhvr>
                                      <p:to>
                                        <p:strVal val="visible"/>
                                      </p:to>
                                    </p:set>
                                    <p:anim calcmode="lin" valueType="num">
                                      <p:cBhvr>
                                        <p:cTn id="35" dur="1000" fill="hold"/>
                                        <p:tgtEl>
                                          <p:spTgt spid="4">
                                            <p:graphicEl>
                                              <a:dgm id="{C9C203D3-886C-41C0-81C8-697457CC6C15}"/>
                                            </p:graphicEl>
                                          </p:spTgt>
                                        </p:tgtEl>
                                        <p:attrNameLst>
                                          <p:attrName>ppt_w</p:attrName>
                                        </p:attrNameLst>
                                      </p:cBhvr>
                                      <p:tavLst>
                                        <p:tav tm="0">
                                          <p:val>
                                            <p:strVal val="#ppt_w*0.70"/>
                                          </p:val>
                                        </p:tav>
                                        <p:tav tm="100000">
                                          <p:val>
                                            <p:strVal val="#ppt_w"/>
                                          </p:val>
                                        </p:tav>
                                      </p:tavLst>
                                    </p:anim>
                                    <p:anim calcmode="lin" valueType="num">
                                      <p:cBhvr>
                                        <p:cTn id="36" dur="1000" fill="hold"/>
                                        <p:tgtEl>
                                          <p:spTgt spid="4">
                                            <p:graphicEl>
                                              <a:dgm id="{C9C203D3-886C-41C0-81C8-697457CC6C15}"/>
                                            </p:graphicEl>
                                          </p:spTgt>
                                        </p:tgtEl>
                                        <p:attrNameLst>
                                          <p:attrName>ppt_h</p:attrName>
                                        </p:attrNameLst>
                                      </p:cBhvr>
                                      <p:tavLst>
                                        <p:tav tm="0">
                                          <p:val>
                                            <p:strVal val="#ppt_h"/>
                                          </p:val>
                                        </p:tav>
                                        <p:tav tm="100000">
                                          <p:val>
                                            <p:strVal val="#ppt_h"/>
                                          </p:val>
                                        </p:tav>
                                      </p:tavLst>
                                    </p:anim>
                                    <p:animEffect transition="in" filter="fade">
                                      <p:cBhvr>
                                        <p:cTn id="37" dur="1000"/>
                                        <p:tgtEl>
                                          <p:spTgt spid="4">
                                            <p:graphicEl>
                                              <a:dgm id="{C9C203D3-886C-41C0-81C8-697457CC6C15}"/>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graphicEl>
                                              <a:dgm id="{9F353165-D6A7-4E09-BE6E-E9D36BD67BF0}"/>
                                            </p:graphicEl>
                                          </p:spTgt>
                                        </p:tgtEl>
                                        <p:attrNameLst>
                                          <p:attrName>style.visibility</p:attrName>
                                        </p:attrNameLst>
                                      </p:cBhvr>
                                      <p:to>
                                        <p:strVal val="visible"/>
                                      </p:to>
                                    </p:set>
                                    <p:anim calcmode="lin" valueType="num">
                                      <p:cBhvr>
                                        <p:cTn id="42" dur="1000" fill="hold"/>
                                        <p:tgtEl>
                                          <p:spTgt spid="4">
                                            <p:graphicEl>
                                              <a:dgm id="{9F353165-D6A7-4E09-BE6E-E9D36BD67BF0}"/>
                                            </p:graphicEl>
                                          </p:spTgt>
                                        </p:tgtEl>
                                        <p:attrNameLst>
                                          <p:attrName>ppt_w</p:attrName>
                                        </p:attrNameLst>
                                      </p:cBhvr>
                                      <p:tavLst>
                                        <p:tav tm="0">
                                          <p:val>
                                            <p:strVal val="#ppt_w*0.70"/>
                                          </p:val>
                                        </p:tav>
                                        <p:tav tm="100000">
                                          <p:val>
                                            <p:strVal val="#ppt_w"/>
                                          </p:val>
                                        </p:tav>
                                      </p:tavLst>
                                    </p:anim>
                                    <p:anim calcmode="lin" valueType="num">
                                      <p:cBhvr>
                                        <p:cTn id="43" dur="1000" fill="hold"/>
                                        <p:tgtEl>
                                          <p:spTgt spid="4">
                                            <p:graphicEl>
                                              <a:dgm id="{9F353165-D6A7-4E09-BE6E-E9D36BD67BF0}"/>
                                            </p:graphicEl>
                                          </p:spTgt>
                                        </p:tgtEl>
                                        <p:attrNameLst>
                                          <p:attrName>ppt_h</p:attrName>
                                        </p:attrNameLst>
                                      </p:cBhvr>
                                      <p:tavLst>
                                        <p:tav tm="0">
                                          <p:val>
                                            <p:strVal val="#ppt_h"/>
                                          </p:val>
                                        </p:tav>
                                        <p:tav tm="100000">
                                          <p:val>
                                            <p:strVal val="#ppt_h"/>
                                          </p:val>
                                        </p:tav>
                                      </p:tavLst>
                                    </p:anim>
                                    <p:animEffect transition="in" filter="fade">
                                      <p:cBhvr>
                                        <p:cTn id="44" dur="1000"/>
                                        <p:tgtEl>
                                          <p:spTgt spid="4">
                                            <p:graphicEl>
                                              <a:dgm id="{9F353165-D6A7-4E09-BE6E-E9D36BD67B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مدیریت ریسک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fa-IR" dirty="0" smtClean="0"/>
              <a:t>فرآیند مدیریت ریسک</a:t>
            </a:r>
            <a:endParaRPr lang="en-US" dirty="0" smtClean="0"/>
          </a:p>
        </p:txBody>
      </p:sp>
      <p:sp>
        <p:nvSpPr>
          <p:cNvPr id="13315" name="Rectangle 3"/>
          <p:cNvSpPr>
            <a:spLocks noChangeArrowheads="1"/>
          </p:cNvSpPr>
          <p:nvPr/>
        </p:nvSpPr>
        <p:spPr bwMode="auto">
          <a:xfrm>
            <a:off x="1168400" y="2014538"/>
            <a:ext cx="6948488" cy="3883025"/>
          </a:xfrm>
          <a:prstGeom prst="rect">
            <a:avLst/>
          </a:prstGeom>
          <a:solidFill>
            <a:srgbClr val="919191"/>
          </a:solidFill>
          <a:ln w="12700">
            <a:solidFill>
              <a:schemeClr val="tx1"/>
            </a:solidFill>
            <a:miter lim="800000"/>
            <a:headEnd/>
            <a:tailEnd/>
          </a:ln>
        </p:spPr>
        <p:txBody>
          <a:bodyPr wrap="none" anchor="ctr"/>
          <a:lstStyle/>
          <a:p>
            <a:endParaRPr lang="en-US"/>
          </a:p>
        </p:txBody>
      </p:sp>
      <p:sp>
        <p:nvSpPr>
          <p:cNvPr id="13316" name="Rectangle 4"/>
          <p:cNvSpPr>
            <a:spLocks noChangeArrowheads="1"/>
          </p:cNvSpPr>
          <p:nvPr/>
        </p:nvSpPr>
        <p:spPr bwMode="auto">
          <a:xfrm>
            <a:off x="1655763" y="2433638"/>
            <a:ext cx="5891212" cy="299878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17" name="Rectangle 5"/>
          <p:cNvSpPr>
            <a:spLocks noChangeArrowheads="1"/>
          </p:cNvSpPr>
          <p:nvPr/>
        </p:nvSpPr>
        <p:spPr bwMode="auto">
          <a:xfrm>
            <a:off x="1163638" y="2008188"/>
            <a:ext cx="6953250" cy="3886200"/>
          </a:xfrm>
          <a:prstGeom prst="rect">
            <a:avLst/>
          </a:prstGeom>
          <a:noFill/>
          <a:ln w="12700">
            <a:solidFill>
              <a:schemeClr val="tx1"/>
            </a:solidFill>
            <a:miter lim="800000"/>
            <a:headEnd/>
            <a:tailEnd/>
          </a:ln>
        </p:spPr>
        <p:txBody>
          <a:bodyPr wrap="none" anchor="ctr"/>
          <a:lstStyle/>
          <a:p>
            <a:endParaRPr lang="en-US"/>
          </a:p>
        </p:txBody>
      </p:sp>
      <p:sp>
        <p:nvSpPr>
          <p:cNvPr id="13318" name="Line 6"/>
          <p:cNvSpPr>
            <a:spLocks noChangeShapeType="1"/>
          </p:cNvSpPr>
          <p:nvPr/>
        </p:nvSpPr>
        <p:spPr bwMode="auto">
          <a:xfrm flipH="1" flipV="1">
            <a:off x="7546975" y="5434013"/>
            <a:ext cx="558800" cy="465137"/>
          </a:xfrm>
          <a:prstGeom prst="line">
            <a:avLst/>
          </a:prstGeom>
          <a:noFill/>
          <a:ln w="12700">
            <a:solidFill>
              <a:schemeClr val="tx1"/>
            </a:solidFill>
            <a:round/>
            <a:headEnd/>
            <a:tailEnd/>
          </a:ln>
        </p:spPr>
        <p:txBody>
          <a:bodyPr wrap="none" anchor="ctr"/>
          <a:lstStyle/>
          <a:p>
            <a:endParaRPr lang="en-US"/>
          </a:p>
        </p:txBody>
      </p:sp>
      <p:sp>
        <p:nvSpPr>
          <p:cNvPr id="13319" name="Rectangle 7"/>
          <p:cNvSpPr>
            <a:spLocks noChangeArrowheads="1"/>
          </p:cNvSpPr>
          <p:nvPr/>
        </p:nvSpPr>
        <p:spPr bwMode="auto">
          <a:xfrm>
            <a:off x="3049890" y="2019300"/>
            <a:ext cx="3220434" cy="391133"/>
          </a:xfrm>
          <a:prstGeom prst="rect">
            <a:avLst/>
          </a:prstGeom>
          <a:noFill/>
          <a:ln w="12700">
            <a:noFill/>
            <a:miter lim="800000"/>
            <a:headEnd/>
            <a:tailEnd/>
          </a:ln>
        </p:spPr>
        <p:txBody>
          <a:bodyPr wrap="none" lIns="77788" tIns="41275" rIns="77788" bIns="41275">
            <a:spAutoFit/>
          </a:bodyPr>
          <a:lstStyle/>
          <a:p>
            <a:pPr algn="ctr" defTabSz="673100">
              <a:lnSpc>
                <a:spcPct val="100000"/>
              </a:lnSpc>
              <a:spcBef>
                <a:spcPct val="0"/>
              </a:spcBef>
              <a:buFont typeface="Monotype Sorts" pitchFamily="2" charset="2"/>
              <a:buNone/>
            </a:pPr>
            <a:r>
              <a:rPr lang="en-US" sz="2000" dirty="0" smtClean="0"/>
              <a:t>Risk Management Process</a:t>
            </a:r>
            <a:endParaRPr lang="en-US" sz="2000" dirty="0"/>
          </a:p>
        </p:txBody>
      </p:sp>
      <p:sp>
        <p:nvSpPr>
          <p:cNvPr id="68616" name="Rectangle 8"/>
          <p:cNvSpPr>
            <a:spLocks noChangeArrowheads="1"/>
          </p:cNvSpPr>
          <p:nvPr/>
        </p:nvSpPr>
        <p:spPr bwMode="auto">
          <a:xfrm>
            <a:off x="2951163" y="5516563"/>
            <a:ext cx="3416300" cy="387350"/>
          </a:xfrm>
          <a:prstGeom prst="rect">
            <a:avLst/>
          </a:prstGeom>
          <a:noFill/>
          <a:ln w="12700">
            <a:noFill/>
            <a:miter lim="800000"/>
            <a:headEnd/>
            <a:tailEnd/>
          </a:ln>
          <a:effectLst>
            <a:outerShdw dist="53882" dir="2700000" algn="ctr" rotWithShape="0">
              <a:schemeClr val="bg1"/>
            </a:outerShdw>
          </a:effectLst>
        </p:spPr>
        <p:txBody>
          <a:bodyPr wrap="none" anchor="ctr"/>
          <a:lstStyle/>
          <a:p>
            <a:pPr>
              <a:defRPr/>
            </a:pPr>
            <a:endParaRPr lang="en-US"/>
          </a:p>
        </p:txBody>
      </p:sp>
      <p:sp>
        <p:nvSpPr>
          <p:cNvPr id="68617" name="Rectangle 9"/>
          <p:cNvSpPr>
            <a:spLocks noChangeArrowheads="1"/>
          </p:cNvSpPr>
          <p:nvPr/>
        </p:nvSpPr>
        <p:spPr bwMode="auto">
          <a:xfrm rot="5400000">
            <a:off x="7681913" y="3727450"/>
            <a:ext cx="155575" cy="327025"/>
          </a:xfrm>
          <a:prstGeom prst="rect">
            <a:avLst/>
          </a:prstGeom>
          <a:noFill/>
          <a:ln w="12700">
            <a:noFill/>
            <a:miter lim="800000"/>
            <a:headEnd/>
            <a:tailEnd/>
          </a:ln>
          <a:effectLst>
            <a:outerShdw dist="53882" dir="2700000" algn="ctr" rotWithShape="0">
              <a:schemeClr val="bg1"/>
            </a:outerShdw>
          </a:effectLst>
        </p:spPr>
        <p:txBody>
          <a:bodyPr wrap="none" anchor="ctr"/>
          <a:lstStyle/>
          <a:p>
            <a:pPr>
              <a:defRPr/>
            </a:pPr>
            <a:endParaRPr lang="en-US"/>
          </a:p>
        </p:txBody>
      </p:sp>
      <p:sp>
        <p:nvSpPr>
          <p:cNvPr id="68618" name="Rectangle 10"/>
          <p:cNvSpPr>
            <a:spLocks noChangeArrowheads="1"/>
          </p:cNvSpPr>
          <p:nvPr/>
        </p:nvSpPr>
        <p:spPr bwMode="auto">
          <a:xfrm rot="16200000">
            <a:off x="1357313" y="3721100"/>
            <a:ext cx="155575" cy="327025"/>
          </a:xfrm>
          <a:prstGeom prst="rect">
            <a:avLst/>
          </a:prstGeom>
          <a:noFill/>
          <a:ln w="12700">
            <a:noFill/>
            <a:miter lim="800000"/>
            <a:headEnd/>
            <a:tailEnd/>
          </a:ln>
          <a:effectLst>
            <a:outerShdw dist="53882" dir="2700000" algn="ctr" rotWithShape="0">
              <a:schemeClr val="bg1"/>
            </a:outerShdw>
          </a:effectLst>
        </p:spPr>
        <p:txBody>
          <a:bodyPr wrap="none" anchor="ctr"/>
          <a:lstStyle/>
          <a:p>
            <a:pPr>
              <a:defRPr/>
            </a:pPr>
            <a:endParaRPr lang="en-US"/>
          </a:p>
        </p:txBody>
      </p:sp>
      <p:sp>
        <p:nvSpPr>
          <p:cNvPr id="13323" name="Rectangle 11"/>
          <p:cNvSpPr>
            <a:spLocks noChangeArrowheads="1"/>
          </p:cNvSpPr>
          <p:nvPr/>
        </p:nvSpPr>
        <p:spPr bwMode="auto">
          <a:xfrm>
            <a:off x="2308225" y="4464050"/>
            <a:ext cx="1779588" cy="352425"/>
          </a:xfrm>
          <a:prstGeom prst="rect">
            <a:avLst/>
          </a:prstGeom>
          <a:noFill/>
          <a:ln w="12700">
            <a:noFill/>
            <a:miter lim="800000"/>
            <a:headEnd/>
            <a:tailEnd/>
          </a:ln>
        </p:spPr>
        <p:txBody>
          <a:bodyPr wrap="none" anchor="ctr"/>
          <a:lstStyle/>
          <a:p>
            <a:endParaRPr lang="en-US"/>
          </a:p>
        </p:txBody>
      </p:sp>
      <p:sp>
        <p:nvSpPr>
          <p:cNvPr id="13324" name="Rectangle 12"/>
          <p:cNvSpPr>
            <a:spLocks noChangeArrowheads="1"/>
          </p:cNvSpPr>
          <p:nvPr/>
        </p:nvSpPr>
        <p:spPr bwMode="auto">
          <a:xfrm>
            <a:off x="5160963" y="4471988"/>
            <a:ext cx="1779587" cy="354012"/>
          </a:xfrm>
          <a:prstGeom prst="rect">
            <a:avLst/>
          </a:prstGeom>
          <a:noFill/>
          <a:ln w="12700">
            <a:noFill/>
            <a:miter lim="800000"/>
            <a:headEnd/>
            <a:tailEnd/>
          </a:ln>
        </p:spPr>
        <p:txBody>
          <a:bodyPr wrap="none" anchor="ctr"/>
          <a:lstStyle/>
          <a:p>
            <a:endParaRPr lang="en-US"/>
          </a:p>
        </p:txBody>
      </p:sp>
      <p:sp>
        <p:nvSpPr>
          <p:cNvPr id="13325" name="Rectangle 13"/>
          <p:cNvSpPr>
            <a:spLocks noChangeArrowheads="1"/>
          </p:cNvSpPr>
          <p:nvPr/>
        </p:nvSpPr>
        <p:spPr bwMode="auto">
          <a:xfrm>
            <a:off x="5305425" y="3070225"/>
            <a:ext cx="1779588" cy="352425"/>
          </a:xfrm>
          <a:prstGeom prst="rect">
            <a:avLst/>
          </a:prstGeom>
          <a:noFill/>
          <a:ln w="12700">
            <a:noFill/>
            <a:miter lim="800000"/>
            <a:headEnd/>
            <a:tailEnd/>
          </a:ln>
        </p:spPr>
        <p:txBody>
          <a:bodyPr wrap="none" anchor="ctr"/>
          <a:lstStyle/>
          <a:p>
            <a:endParaRPr lang="en-US"/>
          </a:p>
        </p:txBody>
      </p:sp>
      <p:sp>
        <p:nvSpPr>
          <p:cNvPr id="13326" name="Line 14"/>
          <p:cNvSpPr>
            <a:spLocks noChangeShapeType="1"/>
          </p:cNvSpPr>
          <p:nvPr/>
        </p:nvSpPr>
        <p:spPr bwMode="auto">
          <a:xfrm flipH="1" flipV="1">
            <a:off x="1139825" y="2017713"/>
            <a:ext cx="515938" cy="415925"/>
          </a:xfrm>
          <a:prstGeom prst="line">
            <a:avLst/>
          </a:prstGeom>
          <a:noFill/>
          <a:ln w="12700">
            <a:solidFill>
              <a:schemeClr val="tx1"/>
            </a:solidFill>
            <a:round/>
            <a:headEnd/>
            <a:tailEnd/>
          </a:ln>
        </p:spPr>
        <p:txBody>
          <a:bodyPr wrap="none" anchor="ctr"/>
          <a:lstStyle/>
          <a:p>
            <a:endParaRPr lang="en-US"/>
          </a:p>
        </p:txBody>
      </p:sp>
      <p:sp>
        <p:nvSpPr>
          <p:cNvPr id="13327" name="Line 15"/>
          <p:cNvSpPr>
            <a:spLocks noChangeShapeType="1"/>
          </p:cNvSpPr>
          <p:nvPr/>
        </p:nvSpPr>
        <p:spPr bwMode="auto">
          <a:xfrm flipH="1">
            <a:off x="7546975" y="2014538"/>
            <a:ext cx="582613" cy="406400"/>
          </a:xfrm>
          <a:prstGeom prst="line">
            <a:avLst/>
          </a:prstGeom>
          <a:noFill/>
          <a:ln w="12700">
            <a:solidFill>
              <a:schemeClr val="tx1"/>
            </a:solidFill>
            <a:round/>
            <a:headEnd/>
            <a:tailEnd/>
          </a:ln>
        </p:spPr>
        <p:txBody>
          <a:bodyPr wrap="none" anchor="ctr"/>
          <a:lstStyle/>
          <a:p>
            <a:endParaRPr lang="en-US"/>
          </a:p>
        </p:txBody>
      </p:sp>
      <p:sp>
        <p:nvSpPr>
          <p:cNvPr id="13328" name="Line 16"/>
          <p:cNvSpPr>
            <a:spLocks noChangeShapeType="1"/>
          </p:cNvSpPr>
          <p:nvPr/>
        </p:nvSpPr>
        <p:spPr bwMode="auto">
          <a:xfrm flipH="1">
            <a:off x="1179513" y="5443538"/>
            <a:ext cx="528637" cy="430212"/>
          </a:xfrm>
          <a:prstGeom prst="line">
            <a:avLst/>
          </a:prstGeom>
          <a:noFill/>
          <a:ln w="12700">
            <a:solidFill>
              <a:schemeClr val="tx1"/>
            </a:solidFill>
            <a:round/>
            <a:headEnd/>
            <a:tailEnd/>
          </a:ln>
        </p:spPr>
        <p:txBody>
          <a:bodyPr wrap="none" anchor="ctr"/>
          <a:lstStyle/>
          <a:p>
            <a:endParaRPr lang="en-US"/>
          </a:p>
        </p:txBody>
      </p:sp>
      <p:sp>
        <p:nvSpPr>
          <p:cNvPr id="13329" name="Rectangle 17"/>
          <p:cNvSpPr>
            <a:spLocks noChangeArrowheads="1"/>
          </p:cNvSpPr>
          <p:nvPr/>
        </p:nvSpPr>
        <p:spPr bwMode="auto">
          <a:xfrm>
            <a:off x="3381375" y="3359150"/>
            <a:ext cx="1216025"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13332" name="Line 20"/>
          <p:cNvSpPr>
            <a:spLocks noChangeShapeType="1"/>
          </p:cNvSpPr>
          <p:nvPr/>
        </p:nvSpPr>
        <p:spPr bwMode="auto">
          <a:xfrm flipV="1">
            <a:off x="6553200" y="2667000"/>
            <a:ext cx="0" cy="696913"/>
          </a:xfrm>
          <a:prstGeom prst="line">
            <a:avLst/>
          </a:prstGeom>
          <a:noFill/>
          <a:ln w="50800">
            <a:solidFill>
              <a:schemeClr val="hlink"/>
            </a:solidFill>
            <a:round/>
            <a:headEnd type="triangle" w="med" len="med"/>
            <a:tailEnd/>
          </a:ln>
        </p:spPr>
        <p:txBody>
          <a:bodyPr wrap="none" anchor="ctr"/>
          <a:lstStyle/>
          <a:p>
            <a:endParaRPr lang="en-US"/>
          </a:p>
        </p:txBody>
      </p:sp>
      <p:sp>
        <p:nvSpPr>
          <p:cNvPr id="13333" name="Line 21"/>
          <p:cNvSpPr>
            <a:spLocks noChangeShapeType="1"/>
          </p:cNvSpPr>
          <p:nvPr/>
        </p:nvSpPr>
        <p:spPr bwMode="auto">
          <a:xfrm flipH="1" flipV="1">
            <a:off x="2541588" y="2667000"/>
            <a:ext cx="4011612" cy="0"/>
          </a:xfrm>
          <a:prstGeom prst="line">
            <a:avLst/>
          </a:prstGeom>
          <a:noFill/>
          <a:ln w="50800">
            <a:solidFill>
              <a:schemeClr val="hlink"/>
            </a:solidFill>
            <a:round/>
            <a:headEnd/>
            <a:tailEnd/>
          </a:ln>
        </p:spPr>
        <p:txBody>
          <a:bodyPr wrap="none" anchor="ctr"/>
          <a:lstStyle/>
          <a:p>
            <a:endParaRPr lang="en-US"/>
          </a:p>
        </p:txBody>
      </p:sp>
      <p:sp>
        <p:nvSpPr>
          <p:cNvPr id="13334" name="Line 22"/>
          <p:cNvSpPr>
            <a:spLocks noChangeShapeType="1"/>
          </p:cNvSpPr>
          <p:nvPr/>
        </p:nvSpPr>
        <p:spPr bwMode="auto">
          <a:xfrm flipV="1">
            <a:off x="2514600" y="2667000"/>
            <a:ext cx="0" cy="701675"/>
          </a:xfrm>
          <a:prstGeom prst="line">
            <a:avLst/>
          </a:prstGeom>
          <a:noFill/>
          <a:ln w="50800">
            <a:solidFill>
              <a:schemeClr val="hlink"/>
            </a:solidFill>
            <a:round/>
            <a:headEnd/>
            <a:tailEnd/>
          </a:ln>
        </p:spPr>
        <p:txBody>
          <a:bodyPr wrap="none" anchor="ctr"/>
          <a:lstStyle/>
          <a:p>
            <a:endParaRPr lang="en-US"/>
          </a:p>
        </p:txBody>
      </p:sp>
      <p:sp>
        <p:nvSpPr>
          <p:cNvPr id="13335" name="Arc 23"/>
          <p:cNvSpPr>
            <a:spLocks/>
          </p:cNvSpPr>
          <p:nvPr/>
        </p:nvSpPr>
        <p:spPr bwMode="auto">
          <a:xfrm rot="-5400000">
            <a:off x="4165600" y="4630738"/>
            <a:ext cx="706438" cy="411162"/>
          </a:xfrm>
          <a:custGeom>
            <a:avLst/>
            <a:gdLst>
              <a:gd name="T0" fmla="*/ 0 w 21600"/>
              <a:gd name="T1" fmla="*/ 411162 h 21600"/>
              <a:gd name="T2" fmla="*/ 704835 w 21600"/>
              <a:gd name="T3" fmla="*/ 0 h 21600"/>
              <a:gd name="T4" fmla="*/ 706438 w 21600"/>
              <a:gd name="T5" fmla="*/ 411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9"/>
                  <a:pt x="9640" y="27"/>
                  <a:pt x="21551" y="0"/>
                </a:cubicBezTo>
              </a:path>
              <a:path w="21600" h="21600" stroke="0" extrusionOk="0">
                <a:moveTo>
                  <a:pt x="0" y="21600"/>
                </a:moveTo>
                <a:cubicBezTo>
                  <a:pt x="0" y="9689"/>
                  <a:pt x="9640" y="27"/>
                  <a:pt x="21551" y="0"/>
                </a:cubicBezTo>
                <a:lnTo>
                  <a:pt x="21600" y="21600"/>
                </a:lnTo>
                <a:close/>
              </a:path>
            </a:pathLst>
          </a:custGeom>
          <a:noFill/>
          <a:ln w="50800" cap="rnd">
            <a:solidFill>
              <a:schemeClr val="tx1"/>
            </a:solidFill>
            <a:round/>
            <a:headEnd/>
            <a:tailEnd type="triangle"/>
          </a:ln>
        </p:spPr>
        <p:txBody>
          <a:bodyPr wrap="none" anchor="ctr"/>
          <a:lstStyle/>
          <a:p>
            <a:endParaRPr lang="en-US"/>
          </a:p>
        </p:txBody>
      </p:sp>
      <p:sp>
        <p:nvSpPr>
          <p:cNvPr id="13336" name="Arc 24"/>
          <p:cNvSpPr>
            <a:spLocks/>
          </p:cNvSpPr>
          <p:nvPr/>
        </p:nvSpPr>
        <p:spPr bwMode="auto">
          <a:xfrm rot="5400000">
            <a:off x="4519613" y="4675188"/>
            <a:ext cx="723900" cy="311150"/>
          </a:xfrm>
          <a:custGeom>
            <a:avLst/>
            <a:gdLst>
              <a:gd name="T0" fmla="*/ 0 w 21647"/>
              <a:gd name="T1" fmla="*/ 0 h 21600"/>
              <a:gd name="T2" fmla="*/ 723900 w 21647"/>
              <a:gd name="T3" fmla="*/ 309551 h 21600"/>
              <a:gd name="T4" fmla="*/ 1572 w 21647"/>
              <a:gd name="T5" fmla="*/ 311150 h 21600"/>
              <a:gd name="T6" fmla="*/ 0 60000 65536"/>
              <a:gd name="T7" fmla="*/ 0 60000 65536"/>
              <a:gd name="T8" fmla="*/ 0 60000 65536"/>
              <a:gd name="T9" fmla="*/ 0 w 21647"/>
              <a:gd name="T10" fmla="*/ 0 h 21600"/>
              <a:gd name="T11" fmla="*/ 21647 w 21647"/>
              <a:gd name="T12" fmla="*/ 21600 h 21600"/>
            </a:gdLst>
            <a:ahLst/>
            <a:cxnLst>
              <a:cxn ang="T6">
                <a:pos x="T0" y="T1"/>
              </a:cxn>
              <a:cxn ang="T7">
                <a:pos x="T2" y="T3"/>
              </a:cxn>
              <a:cxn ang="T8">
                <a:pos x="T4" y="T5"/>
              </a:cxn>
            </a:cxnLst>
            <a:rect l="T9" t="T10" r="T11" b="T12"/>
            <a:pathLst>
              <a:path w="21647" h="21600" fill="none" extrusionOk="0">
                <a:moveTo>
                  <a:pt x="0" y="0"/>
                </a:moveTo>
                <a:cubicBezTo>
                  <a:pt x="15" y="0"/>
                  <a:pt x="31" y="-1"/>
                  <a:pt x="47" y="0"/>
                </a:cubicBezTo>
                <a:cubicBezTo>
                  <a:pt x="11933" y="0"/>
                  <a:pt x="21585" y="9603"/>
                  <a:pt x="21646" y="21489"/>
                </a:cubicBezTo>
              </a:path>
              <a:path w="21647" h="21600" stroke="0" extrusionOk="0">
                <a:moveTo>
                  <a:pt x="0" y="0"/>
                </a:moveTo>
                <a:cubicBezTo>
                  <a:pt x="15" y="0"/>
                  <a:pt x="31" y="-1"/>
                  <a:pt x="47" y="0"/>
                </a:cubicBezTo>
                <a:cubicBezTo>
                  <a:pt x="11933" y="0"/>
                  <a:pt x="21585" y="9603"/>
                  <a:pt x="21646" y="21489"/>
                </a:cubicBezTo>
                <a:lnTo>
                  <a:pt x="47" y="21600"/>
                </a:lnTo>
                <a:close/>
              </a:path>
            </a:pathLst>
          </a:custGeom>
          <a:noFill/>
          <a:ln w="50800" cap="rnd">
            <a:solidFill>
              <a:schemeClr val="tx1"/>
            </a:solidFill>
            <a:round/>
            <a:headEnd type="none" w="med" len="med"/>
            <a:tailEnd/>
          </a:ln>
        </p:spPr>
        <p:txBody>
          <a:bodyPr wrap="none" anchor="ctr"/>
          <a:lstStyle/>
          <a:p>
            <a:endParaRPr lang="en-US"/>
          </a:p>
        </p:txBody>
      </p:sp>
      <p:sp>
        <p:nvSpPr>
          <p:cNvPr id="13339" name="Rectangle 27"/>
          <p:cNvSpPr>
            <a:spLocks noChangeArrowheads="1"/>
          </p:cNvSpPr>
          <p:nvPr/>
        </p:nvSpPr>
        <p:spPr bwMode="auto">
          <a:xfrm>
            <a:off x="1920875" y="3359150"/>
            <a:ext cx="1217613"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13340" name="Rectangle 28"/>
          <p:cNvSpPr>
            <a:spLocks noChangeArrowheads="1"/>
          </p:cNvSpPr>
          <p:nvPr/>
        </p:nvSpPr>
        <p:spPr bwMode="auto">
          <a:xfrm>
            <a:off x="4746625" y="3359150"/>
            <a:ext cx="1212850"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13341" name="Rectangle 29"/>
          <p:cNvSpPr>
            <a:spLocks noChangeArrowheads="1"/>
          </p:cNvSpPr>
          <p:nvPr/>
        </p:nvSpPr>
        <p:spPr bwMode="auto">
          <a:xfrm>
            <a:off x="6059488" y="3359150"/>
            <a:ext cx="1216025"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68638" name="Rectangle 30"/>
          <p:cNvSpPr>
            <a:spLocks noChangeArrowheads="1"/>
          </p:cNvSpPr>
          <p:nvPr/>
        </p:nvSpPr>
        <p:spPr bwMode="auto">
          <a:xfrm>
            <a:off x="2240339" y="3725962"/>
            <a:ext cx="578685" cy="307777"/>
          </a:xfrm>
          <a:prstGeom prst="rect">
            <a:avLst/>
          </a:prstGeom>
          <a:noFill/>
          <a:ln w="12700">
            <a:noFill/>
            <a:miter lim="800000"/>
            <a:headEnd/>
            <a:tailEnd/>
          </a:ln>
          <a:effectLst/>
        </p:spPr>
        <p:txBody>
          <a:bodyPr wrap="none" lIns="0" tIns="0" rIns="0" bIns="0" anchor="ctr" anchorCtr="1">
            <a:spAutoFit/>
          </a:bodyPr>
          <a:lstStyle/>
          <a:p>
            <a:pPr algn="ctr" defTabSz="1763713">
              <a:lnSpc>
                <a:spcPct val="100000"/>
              </a:lnSpc>
              <a:spcBef>
                <a:spcPct val="50000"/>
              </a:spcBef>
              <a:buFont typeface="Monotype Sorts" pitchFamily="2" charset="2"/>
              <a:buNone/>
              <a:defRPr/>
            </a:pPr>
            <a:r>
              <a:rPr lang="fa-IR" sz="2000" dirty="0" smtClean="0">
                <a:effectLst>
                  <a:outerShdw blurRad="38100" dist="38100" dir="2700000" algn="tl">
                    <a:srgbClr val="C0C0C0"/>
                  </a:outerShdw>
                </a:effectLst>
              </a:rPr>
              <a:t>نظارت</a:t>
            </a:r>
            <a:endParaRPr lang="en-US" sz="2000" dirty="0">
              <a:effectLst>
                <a:outerShdw blurRad="38100" dist="38100" dir="2700000" algn="tl">
                  <a:srgbClr val="C0C0C0"/>
                </a:outerShdw>
              </a:effectLst>
            </a:endParaRPr>
          </a:p>
        </p:txBody>
      </p:sp>
      <p:sp>
        <p:nvSpPr>
          <p:cNvPr id="68639" name="Rectangle 31"/>
          <p:cNvSpPr>
            <a:spLocks noChangeArrowheads="1"/>
          </p:cNvSpPr>
          <p:nvPr/>
        </p:nvSpPr>
        <p:spPr bwMode="auto">
          <a:xfrm>
            <a:off x="3681588" y="3725962"/>
            <a:ext cx="620363" cy="307777"/>
          </a:xfrm>
          <a:prstGeom prst="rect">
            <a:avLst/>
          </a:prstGeom>
          <a:noFill/>
          <a:ln w="12700">
            <a:noFill/>
            <a:miter lim="800000"/>
            <a:headEnd/>
            <a:tailEnd/>
          </a:ln>
          <a:effectLst/>
        </p:spPr>
        <p:txBody>
          <a:bodyPr wrap="none" lIns="0" tIns="0" rIns="0" bIns="0" anchor="ctr" anchorCtr="1">
            <a:spAutoFit/>
          </a:bodyPr>
          <a:lstStyle/>
          <a:p>
            <a:pPr algn="ctr" defTabSz="1763713">
              <a:lnSpc>
                <a:spcPct val="100000"/>
              </a:lnSpc>
              <a:spcBef>
                <a:spcPct val="50000"/>
              </a:spcBef>
              <a:buFont typeface="Monotype Sorts" pitchFamily="2" charset="2"/>
              <a:buNone/>
              <a:defRPr/>
            </a:pPr>
            <a:r>
              <a:rPr lang="fa-IR" sz="2000" dirty="0" smtClean="0">
                <a:effectLst>
                  <a:outerShdw blurRad="38100" dist="38100" dir="2700000" algn="tl">
                    <a:srgbClr val="C0C0C0"/>
                  </a:outerShdw>
                </a:effectLst>
              </a:rPr>
              <a:t>مدیریت</a:t>
            </a:r>
            <a:endParaRPr lang="en-US" sz="2000" dirty="0">
              <a:effectLst>
                <a:outerShdw blurRad="38100" dist="38100" dir="2700000" algn="tl">
                  <a:srgbClr val="C0C0C0"/>
                </a:outerShdw>
              </a:effectLst>
            </a:endParaRPr>
          </a:p>
        </p:txBody>
      </p:sp>
      <p:sp>
        <p:nvSpPr>
          <p:cNvPr id="68640" name="Rectangle 32"/>
          <p:cNvSpPr>
            <a:spLocks noChangeArrowheads="1"/>
          </p:cNvSpPr>
          <p:nvPr/>
        </p:nvSpPr>
        <p:spPr bwMode="auto">
          <a:xfrm>
            <a:off x="4876800" y="3725961"/>
            <a:ext cx="904094" cy="307777"/>
          </a:xfrm>
          <a:prstGeom prst="rect">
            <a:avLst/>
          </a:prstGeom>
          <a:noFill/>
          <a:ln w="12700">
            <a:noFill/>
            <a:miter lim="800000"/>
            <a:headEnd/>
            <a:tailEnd/>
          </a:ln>
          <a:effectLst/>
        </p:spPr>
        <p:txBody>
          <a:bodyPr wrap="none" lIns="0" tIns="0" rIns="0" bIns="0" anchor="ctr" anchorCtr="1">
            <a:spAutoFit/>
          </a:bodyPr>
          <a:lstStyle/>
          <a:p>
            <a:r>
              <a:rPr lang="fa-IR" sz="2000" dirty="0" smtClean="0"/>
              <a:t>اندازه‌گیری</a:t>
            </a:r>
            <a:endParaRPr lang="en-US" sz="2000" dirty="0"/>
          </a:p>
        </p:txBody>
      </p:sp>
      <p:sp>
        <p:nvSpPr>
          <p:cNvPr id="68641" name="Rectangle 33"/>
          <p:cNvSpPr>
            <a:spLocks noChangeArrowheads="1"/>
          </p:cNvSpPr>
          <p:nvPr/>
        </p:nvSpPr>
        <p:spPr bwMode="auto">
          <a:xfrm>
            <a:off x="6395745" y="3725962"/>
            <a:ext cx="553036" cy="307777"/>
          </a:xfrm>
          <a:prstGeom prst="rect">
            <a:avLst/>
          </a:prstGeom>
          <a:noFill/>
          <a:ln w="12700">
            <a:noFill/>
            <a:miter lim="800000"/>
            <a:headEnd/>
            <a:tailEnd/>
          </a:ln>
          <a:effectLst/>
        </p:spPr>
        <p:txBody>
          <a:bodyPr wrap="none" lIns="0" tIns="0" rIns="0" bIns="0" anchor="ctr" anchorCtr="1">
            <a:spAutoFit/>
          </a:bodyPr>
          <a:lstStyle/>
          <a:p>
            <a:pPr algn="ctr" defTabSz="1763713">
              <a:lnSpc>
                <a:spcPct val="100000"/>
              </a:lnSpc>
              <a:spcBef>
                <a:spcPct val="50000"/>
              </a:spcBef>
              <a:buFont typeface="Monotype Sorts" pitchFamily="2" charset="2"/>
              <a:buNone/>
              <a:defRPr/>
            </a:pPr>
            <a:r>
              <a:rPr lang="fa-IR" sz="2000" dirty="0" smtClean="0">
                <a:effectLst>
                  <a:outerShdw blurRad="38100" dist="38100" dir="2700000" algn="tl">
                    <a:srgbClr val="C0C0C0"/>
                  </a:outerShdw>
                </a:effectLst>
              </a:rPr>
              <a:t>تعریف</a:t>
            </a:r>
            <a:endParaRPr lang="en-US" sz="2000" dirty="0">
              <a:effectLst>
                <a:outerShdw blurRad="38100" dist="38100" dir="2700000" algn="tl">
                  <a:srgbClr val="C0C0C0"/>
                </a:outerShdw>
              </a:effectLst>
            </a:endParaRPr>
          </a:p>
        </p:txBody>
      </p:sp>
      <p:sp>
        <p:nvSpPr>
          <p:cNvPr id="34" name="Arc 23"/>
          <p:cNvSpPr>
            <a:spLocks/>
          </p:cNvSpPr>
          <p:nvPr/>
        </p:nvSpPr>
        <p:spPr bwMode="auto">
          <a:xfrm rot="-5400000">
            <a:off x="5491162" y="4619625"/>
            <a:ext cx="706438" cy="411162"/>
          </a:xfrm>
          <a:custGeom>
            <a:avLst/>
            <a:gdLst>
              <a:gd name="T0" fmla="*/ 0 w 21600"/>
              <a:gd name="T1" fmla="*/ 411162 h 21600"/>
              <a:gd name="T2" fmla="*/ 704835 w 21600"/>
              <a:gd name="T3" fmla="*/ 0 h 21600"/>
              <a:gd name="T4" fmla="*/ 706438 w 21600"/>
              <a:gd name="T5" fmla="*/ 411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9"/>
                  <a:pt x="9640" y="27"/>
                  <a:pt x="21551" y="0"/>
                </a:cubicBezTo>
              </a:path>
              <a:path w="21600" h="21600" stroke="0" extrusionOk="0">
                <a:moveTo>
                  <a:pt x="0" y="21600"/>
                </a:moveTo>
                <a:cubicBezTo>
                  <a:pt x="0" y="9689"/>
                  <a:pt x="9640" y="27"/>
                  <a:pt x="21551" y="0"/>
                </a:cubicBezTo>
                <a:lnTo>
                  <a:pt x="21600" y="21600"/>
                </a:lnTo>
                <a:close/>
              </a:path>
            </a:pathLst>
          </a:custGeom>
          <a:noFill/>
          <a:ln w="50800" cap="rnd">
            <a:solidFill>
              <a:schemeClr val="tx1"/>
            </a:solidFill>
            <a:round/>
            <a:headEnd/>
            <a:tailEnd type="triangle"/>
          </a:ln>
        </p:spPr>
        <p:txBody>
          <a:bodyPr wrap="none" anchor="ctr"/>
          <a:lstStyle/>
          <a:p>
            <a:endParaRPr lang="en-US"/>
          </a:p>
        </p:txBody>
      </p:sp>
      <p:sp>
        <p:nvSpPr>
          <p:cNvPr id="35" name="Arc 24"/>
          <p:cNvSpPr>
            <a:spLocks/>
          </p:cNvSpPr>
          <p:nvPr/>
        </p:nvSpPr>
        <p:spPr bwMode="auto">
          <a:xfrm rot="5400000">
            <a:off x="5845175" y="4664075"/>
            <a:ext cx="723900" cy="311150"/>
          </a:xfrm>
          <a:custGeom>
            <a:avLst/>
            <a:gdLst>
              <a:gd name="T0" fmla="*/ 0 w 21647"/>
              <a:gd name="T1" fmla="*/ 0 h 21600"/>
              <a:gd name="T2" fmla="*/ 723900 w 21647"/>
              <a:gd name="T3" fmla="*/ 309551 h 21600"/>
              <a:gd name="T4" fmla="*/ 1572 w 21647"/>
              <a:gd name="T5" fmla="*/ 311150 h 21600"/>
              <a:gd name="T6" fmla="*/ 0 60000 65536"/>
              <a:gd name="T7" fmla="*/ 0 60000 65536"/>
              <a:gd name="T8" fmla="*/ 0 60000 65536"/>
              <a:gd name="T9" fmla="*/ 0 w 21647"/>
              <a:gd name="T10" fmla="*/ 0 h 21600"/>
              <a:gd name="T11" fmla="*/ 21647 w 21647"/>
              <a:gd name="T12" fmla="*/ 21600 h 21600"/>
            </a:gdLst>
            <a:ahLst/>
            <a:cxnLst>
              <a:cxn ang="T6">
                <a:pos x="T0" y="T1"/>
              </a:cxn>
              <a:cxn ang="T7">
                <a:pos x="T2" y="T3"/>
              </a:cxn>
              <a:cxn ang="T8">
                <a:pos x="T4" y="T5"/>
              </a:cxn>
            </a:cxnLst>
            <a:rect l="T9" t="T10" r="T11" b="T12"/>
            <a:pathLst>
              <a:path w="21647" h="21600" fill="none" extrusionOk="0">
                <a:moveTo>
                  <a:pt x="0" y="0"/>
                </a:moveTo>
                <a:cubicBezTo>
                  <a:pt x="15" y="0"/>
                  <a:pt x="31" y="-1"/>
                  <a:pt x="47" y="0"/>
                </a:cubicBezTo>
                <a:cubicBezTo>
                  <a:pt x="11933" y="0"/>
                  <a:pt x="21585" y="9603"/>
                  <a:pt x="21646" y="21489"/>
                </a:cubicBezTo>
              </a:path>
              <a:path w="21647" h="21600" stroke="0" extrusionOk="0">
                <a:moveTo>
                  <a:pt x="0" y="0"/>
                </a:moveTo>
                <a:cubicBezTo>
                  <a:pt x="15" y="0"/>
                  <a:pt x="31" y="-1"/>
                  <a:pt x="47" y="0"/>
                </a:cubicBezTo>
                <a:cubicBezTo>
                  <a:pt x="11933" y="0"/>
                  <a:pt x="21585" y="9603"/>
                  <a:pt x="21646" y="21489"/>
                </a:cubicBezTo>
                <a:lnTo>
                  <a:pt x="47" y="21600"/>
                </a:lnTo>
                <a:close/>
              </a:path>
            </a:pathLst>
          </a:custGeom>
          <a:noFill/>
          <a:ln w="50800" cap="rnd">
            <a:solidFill>
              <a:schemeClr val="tx1"/>
            </a:solidFill>
            <a:round/>
            <a:headEnd type="none" w="med" len="med"/>
            <a:tailEnd/>
          </a:ln>
        </p:spPr>
        <p:txBody>
          <a:bodyPr wrap="none" anchor="ctr"/>
          <a:lstStyle/>
          <a:p>
            <a:endParaRPr lang="en-US"/>
          </a:p>
        </p:txBody>
      </p:sp>
      <p:sp>
        <p:nvSpPr>
          <p:cNvPr id="36" name="Arc 23"/>
          <p:cNvSpPr>
            <a:spLocks/>
          </p:cNvSpPr>
          <p:nvPr/>
        </p:nvSpPr>
        <p:spPr bwMode="auto">
          <a:xfrm rot="-5400000">
            <a:off x="2709862" y="4657725"/>
            <a:ext cx="706438" cy="411162"/>
          </a:xfrm>
          <a:custGeom>
            <a:avLst/>
            <a:gdLst>
              <a:gd name="T0" fmla="*/ 0 w 21600"/>
              <a:gd name="T1" fmla="*/ 411162 h 21600"/>
              <a:gd name="T2" fmla="*/ 704835 w 21600"/>
              <a:gd name="T3" fmla="*/ 0 h 21600"/>
              <a:gd name="T4" fmla="*/ 706438 w 21600"/>
              <a:gd name="T5" fmla="*/ 411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9"/>
                  <a:pt x="9640" y="27"/>
                  <a:pt x="21551" y="0"/>
                </a:cubicBezTo>
              </a:path>
              <a:path w="21600" h="21600" stroke="0" extrusionOk="0">
                <a:moveTo>
                  <a:pt x="0" y="21600"/>
                </a:moveTo>
                <a:cubicBezTo>
                  <a:pt x="0" y="9689"/>
                  <a:pt x="9640" y="27"/>
                  <a:pt x="21551" y="0"/>
                </a:cubicBezTo>
                <a:lnTo>
                  <a:pt x="21600" y="21600"/>
                </a:lnTo>
                <a:close/>
              </a:path>
            </a:pathLst>
          </a:custGeom>
          <a:noFill/>
          <a:ln w="50800" cap="rnd">
            <a:solidFill>
              <a:schemeClr val="tx1"/>
            </a:solidFill>
            <a:round/>
            <a:headEnd/>
            <a:tailEnd type="triangle"/>
          </a:ln>
        </p:spPr>
        <p:txBody>
          <a:bodyPr wrap="none" anchor="ctr"/>
          <a:lstStyle/>
          <a:p>
            <a:endParaRPr lang="en-US"/>
          </a:p>
        </p:txBody>
      </p:sp>
      <p:sp>
        <p:nvSpPr>
          <p:cNvPr id="37" name="Arc 24"/>
          <p:cNvSpPr>
            <a:spLocks/>
          </p:cNvSpPr>
          <p:nvPr/>
        </p:nvSpPr>
        <p:spPr bwMode="auto">
          <a:xfrm rot="5400000">
            <a:off x="3063875" y="4702175"/>
            <a:ext cx="723900" cy="311150"/>
          </a:xfrm>
          <a:custGeom>
            <a:avLst/>
            <a:gdLst>
              <a:gd name="T0" fmla="*/ 0 w 21647"/>
              <a:gd name="T1" fmla="*/ 0 h 21600"/>
              <a:gd name="T2" fmla="*/ 723900 w 21647"/>
              <a:gd name="T3" fmla="*/ 309551 h 21600"/>
              <a:gd name="T4" fmla="*/ 1572 w 21647"/>
              <a:gd name="T5" fmla="*/ 311150 h 21600"/>
              <a:gd name="T6" fmla="*/ 0 60000 65536"/>
              <a:gd name="T7" fmla="*/ 0 60000 65536"/>
              <a:gd name="T8" fmla="*/ 0 60000 65536"/>
              <a:gd name="T9" fmla="*/ 0 w 21647"/>
              <a:gd name="T10" fmla="*/ 0 h 21600"/>
              <a:gd name="T11" fmla="*/ 21647 w 21647"/>
              <a:gd name="T12" fmla="*/ 21600 h 21600"/>
            </a:gdLst>
            <a:ahLst/>
            <a:cxnLst>
              <a:cxn ang="T6">
                <a:pos x="T0" y="T1"/>
              </a:cxn>
              <a:cxn ang="T7">
                <a:pos x="T2" y="T3"/>
              </a:cxn>
              <a:cxn ang="T8">
                <a:pos x="T4" y="T5"/>
              </a:cxn>
            </a:cxnLst>
            <a:rect l="T9" t="T10" r="T11" b="T12"/>
            <a:pathLst>
              <a:path w="21647" h="21600" fill="none" extrusionOk="0">
                <a:moveTo>
                  <a:pt x="0" y="0"/>
                </a:moveTo>
                <a:cubicBezTo>
                  <a:pt x="15" y="0"/>
                  <a:pt x="31" y="-1"/>
                  <a:pt x="47" y="0"/>
                </a:cubicBezTo>
                <a:cubicBezTo>
                  <a:pt x="11933" y="0"/>
                  <a:pt x="21585" y="9603"/>
                  <a:pt x="21646" y="21489"/>
                </a:cubicBezTo>
              </a:path>
              <a:path w="21647" h="21600" stroke="0" extrusionOk="0">
                <a:moveTo>
                  <a:pt x="0" y="0"/>
                </a:moveTo>
                <a:cubicBezTo>
                  <a:pt x="15" y="0"/>
                  <a:pt x="31" y="-1"/>
                  <a:pt x="47" y="0"/>
                </a:cubicBezTo>
                <a:cubicBezTo>
                  <a:pt x="11933" y="0"/>
                  <a:pt x="21585" y="9603"/>
                  <a:pt x="21646" y="21489"/>
                </a:cubicBezTo>
                <a:lnTo>
                  <a:pt x="47" y="21600"/>
                </a:lnTo>
                <a:close/>
              </a:path>
            </a:pathLst>
          </a:custGeom>
          <a:noFill/>
          <a:ln w="50800" cap="rnd">
            <a:solidFill>
              <a:schemeClr val="tx1"/>
            </a:solidFill>
            <a:round/>
            <a:headEnd type="none" w="med" len="med"/>
            <a:tailEnd/>
          </a:ln>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5" nodeType="clickEffect">
                                  <p:stCondLst>
                                    <p:cond delay="0"/>
                                  </p:stCondLst>
                                  <p:childTnLst>
                                    <p:animClr clrSpc="rgb" dir="cw">
                                      <p:cBhvr override="childStyle">
                                        <p:cTn id="6" dur="100" fill="hold"/>
                                        <p:tgtEl>
                                          <p:spTgt spid="13341"/>
                                        </p:tgtEl>
                                        <p:attrNameLst>
                                          <p:attrName>style.color</p:attrName>
                                        </p:attrNameLst>
                                      </p:cBhvr>
                                      <p:to>
                                        <a:schemeClr val="folHlink"/>
                                      </p:to>
                                    </p:animClr>
                                    <p:animClr clrSpc="rgb" dir="cw">
                                      <p:cBhvr>
                                        <p:cTn id="7" dur="100" fill="hold"/>
                                        <p:tgtEl>
                                          <p:spTgt spid="13341"/>
                                        </p:tgtEl>
                                        <p:attrNameLst>
                                          <p:attrName>fillcolor</p:attrName>
                                        </p:attrNameLst>
                                      </p:cBhvr>
                                      <p:to>
                                        <a:schemeClr val="folHlink"/>
                                      </p:to>
                                    </p:animClr>
                                    <p:set>
                                      <p:cBhvr>
                                        <p:cTn id="8" dur="100" fill="hold"/>
                                        <p:tgtEl>
                                          <p:spTgt spid="13341"/>
                                        </p:tgtEl>
                                        <p:attrNameLst>
                                          <p:attrName>fill.type</p:attrName>
                                        </p:attrNameLst>
                                      </p:cBhvr>
                                      <p:to>
                                        <p:strVal val="solid"/>
                                      </p:to>
                                    </p:set>
                                    <p:set>
                                      <p:cBhvr>
                                        <p:cTn id="9" dur="100" fill="hold"/>
                                        <p:tgtEl>
                                          <p:spTgt spid="13341"/>
                                        </p:tgtEl>
                                        <p:attrNameLst>
                                          <p:attrName>fill.on</p:attrName>
                                        </p:attrNameLst>
                                      </p:cBhvr>
                                      <p:to>
                                        <p:strVal val="true"/>
                                      </p:to>
                                    </p:set>
                                    <p:animRot by="120000">
                                      <p:cBhvr>
                                        <p:cTn id="10" dur="100" fill="hold">
                                          <p:stCondLst>
                                            <p:cond delay="0"/>
                                          </p:stCondLst>
                                        </p:cTn>
                                        <p:tgtEl>
                                          <p:spTgt spid="13341"/>
                                        </p:tgtEl>
                                        <p:attrNameLst>
                                          <p:attrName>r</p:attrName>
                                        </p:attrNameLst>
                                      </p:cBhvr>
                                    </p:animRot>
                                    <p:animRot by="-240000">
                                      <p:cBhvr>
                                        <p:cTn id="11" dur="200" fill="hold">
                                          <p:stCondLst>
                                            <p:cond delay="200"/>
                                          </p:stCondLst>
                                        </p:cTn>
                                        <p:tgtEl>
                                          <p:spTgt spid="13341"/>
                                        </p:tgtEl>
                                        <p:attrNameLst>
                                          <p:attrName>r</p:attrName>
                                        </p:attrNameLst>
                                      </p:cBhvr>
                                    </p:animRot>
                                    <p:animRot by="240000">
                                      <p:cBhvr>
                                        <p:cTn id="12" dur="200" fill="hold">
                                          <p:stCondLst>
                                            <p:cond delay="400"/>
                                          </p:stCondLst>
                                        </p:cTn>
                                        <p:tgtEl>
                                          <p:spTgt spid="13341"/>
                                        </p:tgtEl>
                                        <p:attrNameLst>
                                          <p:attrName>r</p:attrName>
                                        </p:attrNameLst>
                                      </p:cBhvr>
                                    </p:animRot>
                                    <p:animRot by="-240000">
                                      <p:cBhvr>
                                        <p:cTn id="13" dur="200" fill="hold">
                                          <p:stCondLst>
                                            <p:cond delay="600"/>
                                          </p:stCondLst>
                                        </p:cTn>
                                        <p:tgtEl>
                                          <p:spTgt spid="13341"/>
                                        </p:tgtEl>
                                        <p:attrNameLst>
                                          <p:attrName>r</p:attrName>
                                        </p:attrNameLst>
                                      </p:cBhvr>
                                    </p:animRot>
                                    <p:animRot by="120000">
                                      <p:cBhvr>
                                        <p:cTn id="14" dur="200" fill="hold">
                                          <p:stCondLst>
                                            <p:cond delay="800"/>
                                          </p:stCondLst>
                                        </p:cTn>
                                        <p:tgtEl>
                                          <p:spTgt spid="13341"/>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0" nodeType="clickEffect">
                                  <p:stCondLst>
                                    <p:cond delay="0"/>
                                  </p:stCondLst>
                                  <p:childTnLst>
                                    <p:animClr clrSpc="rgb" dir="cw">
                                      <p:cBhvr override="childStyle">
                                        <p:cTn id="18" dur="100" fill="hold"/>
                                        <p:tgtEl>
                                          <p:spTgt spid="13340"/>
                                        </p:tgtEl>
                                        <p:attrNameLst>
                                          <p:attrName>style.color</p:attrName>
                                        </p:attrNameLst>
                                      </p:cBhvr>
                                      <p:to>
                                        <a:schemeClr val="hlink"/>
                                      </p:to>
                                    </p:animClr>
                                    <p:animClr clrSpc="rgb" dir="cw">
                                      <p:cBhvr>
                                        <p:cTn id="19" dur="100" fill="hold"/>
                                        <p:tgtEl>
                                          <p:spTgt spid="13340"/>
                                        </p:tgtEl>
                                        <p:attrNameLst>
                                          <p:attrName>fillcolor</p:attrName>
                                        </p:attrNameLst>
                                      </p:cBhvr>
                                      <p:to>
                                        <a:schemeClr val="hlink"/>
                                      </p:to>
                                    </p:animClr>
                                    <p:set>
                                      <p:cBhvr>
                                        <p:cTn id="20" dur="100" fill="hold"/>
                                        <p:tgtEl>
                                          <p:spTgt spid="13340"/>
                                        </p:tgtEl>
                                        <p:attrNameLst>
                                          <p:attrName>fill.type</p:attrName>
                                        </p:attrNameLst>
                                      </p:cBhvr>
                                      <p:to>
                                        <p:strVal val="solid"/>
                                      </p:to>
                                    </p:set>
                                    <p:set>
                                      <p:cBhvr>
                                        <p:cTn id="21" dur="100" fill="hold"/>
                                        <p:tgtEl>
                                          <p:spTgt spid="13340"/>
                                        </p:tgtEl>
                                        <p:attrNameLst>
                                          <p:attrName>fill.on</p:attrName>
                                        </p:attrNameLst>
                                      </p:cBhvr>
                                      <p:to>
                                        <p:strVal val="true"/>
                                      </p:to>
                                    </p:set>
                                    <p:animRot by="120000">
                                      <p:cBhvr>
                                        <p:cTn id="22" dur="100" fill="hold">
                                          <p:stCondLst>
                                            <p:cond delay="0"/>
                                          </p:stCondLst>
                                        </p:cTn>
                                        <p:tgtEl>
                                          <p:spTgt spid="13340"/>
                                        </p:tgtEl>
                                        <p:attrNameLst>
                                          <p:attrName>r</p:attrName>
                                        </p:attrNameLst>
                                      </p:cBhvr>
                                    </p:animRot>
                                    <p:animRot by="-240000">
                                      <p:cBhvr>
                                        <p:cTn id="23" dur="200" fill="hold">
                                          <p:stCondLst>
                                            <p:cond delay="200"/>
                                          </p:stCondLst>
                                        </p:cTn>
                                        <p:tgtEl>
                                          <p:spTgt spid="13340"/>
                                        </p:tgtEl>
                                        <p:attrNameLst>
                                          <p:attrName>r</p:attrName>
                                        </p:attrNameLst>
                                      </p:cBhvr>
                                    </p:animRot>
                                    <p:animRot by="240000">
                                      <p:cBhvr>
                                        <p:cTn id="24" dur="200" fill="hold">
                                          <p:stCondLst>
                                            <p:cond delay="400"/>
                                          </p:stCondLst>
                                        </p:cTn>
                                        <p:tgtEl>
                                          <p:spTgt spid="13340"/>
                                        </p:tgtEl>
                                        <p:attrNameLst>
                                          <p:attrName>r</p:attrName>
                                        </p:attrNameLst>
                                      </p:cBhvr>
                                    </p:animRot>
                                    <p:animRot by="-240000">
                                      <p:cBhvr>
                                        <p:cTn id="25" dur="200" fill="hold">
                                          <p:stCondLst>
                                            <p:cond delay="600"/>
                                          </p:stCondLst>
                                        </p:cTn>
                                        <p:tgtEl>
                                          <p:spTgt spid="13340"/>
                                        </p:tgtEl>
                                        <p:attrNameLst>
                                          <p:attrName>r</p:attrName>
                                        </p:attrNameLst>
                                      </p:cBhvr>
                                    </p:animRot>
                                    <p:animRot by="120000">
                                      <p:cBhvr>
                                        <p:cTn id="26" dur="200" fill="hold">
                                          <p:stCondLst>
                                            <p:cond delay="800"/>
                                          </p:stCondLst>
                                        </p:cTn>
                                        <p:tgtEl>
                                          <p:spTgt spid="13340"/>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Clr clrSpc="rgb" dir="cw">
                                      <p:cBhvr override="childStyle">
                                        <p:cTn id="30" dur="100" fill="hold"/>
                                        <p:tgtEl>
                                          <p:spTgt spid="13329"/>
                                        </p:tgtEl>
                                        <p:attrNameLst>
                                          <p:attrName>style.color</p:attrName>
                                        </p:attrNameLst>
                                      </p:cBhvr>
                                      <p:to>
                                        <a:schemeClr val="accent2"/>
                                      </p:to>
                                    </p:animClr>
                                    <p:animClr clrSpc="rgb" dir="cw">
                                      <p:cBhvr>
                                        <p:cTn id="31" dur="100" fill="hold"/>
                                        <p:tgtEl>
                                          <p:spTgt spid="13329"/>
                                        </p:tgtEl>
                                        <p:attrNameLst>
                                          <p:attrName>fillcolor</p:attrName>
                                        </p:attrNameLst>
                                      </p:cBhvr>
                                      <p:to>
                                        <a:schemeClr val="accent2"/>
                                      </p:to>
                                    </p:animClr>
                                    <p:set>
                                      <p:cBhvr>
                                        <p:cTn id="32" dur="100" fill="hold"/>
                                        <p:tgtEl>
                                          <p:spTgt spid="13329"/>
                                        </p:tgtEl>
                                        <p:attrNameLst>
                                          <p:attrName>fill.type</p:attrName>
                                        </p:attrNameLst>
                                      </p:cBhvr>
                                      <p:to>
                                        <p:strVal val="solid"/>
                                      </p:to>
                                    </p:set>
                                    <p:set>
                                      <p:cBhvr>
                                        <p:cTn id="33" dur="100" fill="hold"/>
                                        <p:tgtEl>
                                          <p:spTgt spid="13329"/>
                                        </p:tgtEl>
                                        <p:attrNameLst>
                                          <p:attrName>fill.on</p:attrName>
                                        </p:attrNameLst>
                                      </p:cBhvr>
                                      <p:to>
                                        <p:strVal val="true"/>
                                      </p:to>
                                    </p:set>
                                    <p:animRot by="120000">
                                      <p:cBhvr>
                                        <p:cTn id="34" dur="100" fill="hold">
                                          <p:stCondLst>
                                            <p:cond delay="0"/>
                                          </p:stCondLst>
                                        </p:cTn>
                                        <p:tgtEl>
                                          <p:spTgt spid="13329"/>
                                        </p:tgtEl>
                                        <p:attrNameLst>
                                          <p:attrName>r</p:attrName>
                                        </p:attrNameLst>
                                      </p:cBhvr>
                                    </p:animRot>
                                    <p:animRot by="-240000">
                                      <p:cBhvr>
                                        <p:cTn id="35" dur="200" fill="hold">
                                          <p:stCondLst>
                                            <p:cond delay="200"/>
                                          </p:stCondLst>
                                        </p:cTn>
                                        <p:tgtEl>
                                          <p:spTgt spid="13329"/>
                                        </p:tgtEl>
                                        <p:attrNameLst>
                                          <p:attrName>r</p:attrName>
                                        </p:attrNameLst>
                                      </p:cBhvr>
                                    </p:animRot>
                                    <p:animRot by="240000">
                                      <p:cBhvr>
                                        <p:cTn id="36" dur="200" fill="hold">
                                          <p:stCondLst>
                                            <p:cond delay="400"/>
                                          </p:stCondLst>
                                        </p:cTn>
                                        <p:tgtEl>
                                          <p:spTgt spid="13329"/>
                                        </p:tgtEl>
                                        <p:attrNameLst>
                                          <p:attrName>r</p:attrName>
                                        </p:attrNameLst>
                                      </p:cBhvr>
                                    </p:animRot>
                                    <p:animRot by="-240000">
                                      <p:cBhvr>
                                        <p:cTn id="37" dur="200" fill="hold">
                                          <p:stCondLst>
                                            <p:cond delay="600"/>
                                          </p:stCondLst>
                                        </p:cTn>
                                        <p:tgtEl>
                                          <p:spTgt spid="13329"/>
                                        </p:tgtEl>
                                        <p:attrNameLst>
                                          <p:attrName>r</p:attrName>
                                        </p:attrNameLst>
                                      </p:cBhvr>
                                    </p:animRot>
                                    <p:animRot by="120000">
                                      <p:cBhvr>
                                        <p:cTn id="38" dur="200" fill="hold">
                                          <p:stCondLst>
                                            <p:cond delay="800"/>
                                          </p:stCondLst>
                                        </p:cTn>
                                        <p:tgtEl>
                                          <p:spTgt spid="13329"/>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32" presetClass="emph" presetSubtype="0" fill="hold" grpId="0" nodeType="clickEffect">
                                  <p:stCondLst>
                                    <p:cond delay="0"/>
                                  </p:stCondLst>
                                  <p:childTnLst>
                                    <p:animClr clrSpc="rgb" dir="cw">
                                      <p:cBhvr override="childStyle">
                                        <p:cTn id="42" dur="100" fill="hold"/>
                                        <p:tgtEl>
                                          <p:spTgt spid="13339"/>
                                        </p:tgtEl>
                                        <p:attrNameLst>
                                          <p:attrName>style.color</p:attrName>
                                        </p:attrNameLst>
                                      </p:cBhvr>
                                      <p:to>
                                        <a:srgbClr val="14E63C"/>
                                      </p:to>
                                    </p:animClr>
                                    <p:animClr clrSpc="rgb" dir="cw">
                                      <p:cBhvr>
                                        <p:cTn id="43" dur="100" fill="hold"/>
                                        <p:tgtEl>
                                          <p:spTgt spid="13339"/>
                                        </p:tgtEl>
                                        <p:attrNameLst>
                                          <p:attrName>fillcolor</p:attrName>
                                        </p:attrNameLst>
                                      </p:cBhvr>
                                      <p:to>
                                        <a:srgbClr val="14E63C"/>
                                      </p:to>
                                    </p:animClr>
                                    <p:set>
                                      <p:cBhvr>
                                        <p:cTn id="44" dur="100" fill="hold"/>
                                        <p:tgtEl>
                                          <p:spTgt spid="13339"/>
                                        </p:tgtEl>
                                        <p:attrNameLst>
                                          <p:attrName>fill.type</p:attrName>
                                        </p:attrNameLst>
                                      </p:cBhvr>
                                      <p:to>
                                        <p:strVal val="solid"/>
                                      </p:to>
                                    </p:set>
                                    <p:set>
                                      <p:cBhvr>
                                        <p:cTn id="45" dur="100" fill="hold"/>
                                        <p:tgtEl>
                                          <p:spTgt spid="13339"/>
                                        </p:tgtEl>
                                        <p:attrNameLst>
                                          <p:attrName>fill.on</p:attrName>
                                        </p:attrNameLst>
                                      </p:cBhvr>
                                      <p:to>
                                        <p:strVal val="true"/>
                                      </p:to>
                                    </p:set>
                                    <p:animRot by="120000">
                                      <p:cBhvr>
                                        <p:cTn id="46" dur="100" fill="hold">
                                          <p:stCondLst>
                                            <p:cond delay="0"/>
                                          </p:stCondLst>
                                        </p:cTn>
                                        <p:tgtEl>
                                          <p:spTgt spid="13339"/>
                                        </p:tgtEl>
                                        <p:attrNameLst>
                                          <p:attrName>r</p:attrName>
                                        </p:attrNameLst>
                                      </p:cBhvr>
                                    </p:animRot>
                                    <p:animRot by="-240000">
                                      <p:cBhvr>
                                        <p:cTn id="47" dur="200" fill="hold">
                                          <p:stCondLst>
                                            <p:cond delay="200"/>
                                          </p:stCondLst>
                                        </p:cTn>
                                        <p:tgtEl>
                                          <p:spTgt spid="13339"/>
                                        </p:tgtEl>
                                        <p:attrNameLst>
                                          <p:attrName>r</p:attrName>
                                        </p:attrNameLst>
                                      </p:cBhvr>
                                    </p:animRot>
                                    <p:animRot by="240000">
                                      <p:cBhvr>
                                        <p:cTn id="48" dur="200" fill="hold">
                                          <p:stCondLst>
                                            <p:cond delay="400"/>
                                          </p:stCondLst>
                                        </p:cTn>
                                        <p:tgtEl>
                                          <p:spTgt spid="13339"/>
                                        </p:tgtEl>
                                        <p:attrNameLst>
                                          <p:attrName>r</p:attrName>
                                        </p:attrNameLst>
                                      </p:cBhvr>
                                    </p:animRot>
                                    <p:animRot by="-240000">
                                      <p:cBhvr>
                                        <p:cTn id="49" dur="200" fill="hold">
                                          <p:stCondLst>
                                            <p:cond delay="600"/>
                                          </p:stCondLst>
                                        </p:cTn>
                                        <p:tgtEl>
                                          <p:spTgt spid="13339"/>
                                        </p:tgtEl>
                                        <p:attrNameLst>
                                          <p:attrName>r</p:attrName>
                                        </p:attrNameLst>
                                      </p:cBhvr>
                                    </p:animRot>
                                    <p:animRot by="120000">
                                      <p:cBhvr>
                                        <p:cTn id="50" dur="200" fill="hold">
                                          <p:stCondLst>
                                            <p:cond delay="800"/>
                                          </p:stCondLst>
                                        </p:cTn>
                                        <p:tgtEl>
                                          <p:spTgt spid="13339"/>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13334"/>
                                        </p:tgtEl>
                                        <p:attrNameLst>
                                          <p:attrName>style.visibility</p:attrName>
                                        </p:attrNameLst>
                                      </p:cBhvr>
                                      <p:to>
                                        <p:strVal val="visible"/>
                                      </p:to>
                                    </p:set>
                                    <p:anim calcmode="lin" valueType="num">
                                      <p:cBhvr>
                                        <p:cTn id="55" dur="500" fill="hold"/>
                                        <p:tgtEl>
                                          <p:spTgt spid="13334"/>
                                        </p:tgtEl>
                                        <p:attrNameLst>
                                          <p:attrName>ppt_w</p:attrName>
                                        </p:attrNameLst>
                                      </p:cBhvr>
                                      <p:tavLst>
                                        <p:tav tm="0">
                                          <p:val>
                                            <p:fltVal val="0"/>
                                          </p:val>
                                        </p:tav>
                                        <p:tav tm="100000">
                                          <p:val>
                                            <p:strVal val="#ppt_w"/>
                                          </p:val>
                                        </p:tav>
                                      </p:tavLst>
                                    </p:anim>
                                    <p:anim calcmode="lin" valueType="num">
                                      <p:cBhvr>
                                        <p:cTn id="56" dur="500" fill="hold"/>
                                        <p:tgtEl>
                                          <p:spTgt spid="13334"/>
                                        </p:tgtEl>
                                        <p:attrNameLst>
                                          <p:attrName>ppt_h</p:attrName>
                                        </p:attrNameLst>
                                      </p:cBhvr>
                                      <p:tavLst>
                                        <p:tav tm="0">
                                          <p:val>
                                            <p:strVal val="#ppt_h"/>
                                          </p:val>
                                        </p:tav>
                                        <p:tav tm="100000">
                                          <p:val>
                                            <p:strVal val="#ppt_h"/>
                                          </p:val>
                                        </p:tav>
                                      </p:tavLst>
                                    </p:anim>
                                  </p:childTnLst>
                                </p:cTn>
                              </p:par>
                              <p:par>
                                <p:cTn id="57" presetID="17" presetClass="entr" presetSubtype="10" fill="hold" grpId="0" nodeType="withEffect">
                                  <p:stCondLst>
                                    <p:cond delay="0"/>
                                  </p:stCondLst>
                                  <p:childTnLst>
                                    <p:set>
                                      <p:cBhvr>
                                        <p:cTn id="58" dur="1" fill="hold">
                                          <p:stCondLst>
                                            <p:cond delay="0"/>
                                          </p:stCondLst>
                                        </p:cTn>
                                        <p:tgtEl>
                                          <p:spTgt spid="13333"/>
                                        </p:tgtEl>
                                        <p:attrNameLst>
                                          <p:attrName>style.visibility</p:attrName>
                                        </p:attrNameLst>
                                      </p:cBhvr>
                                      <p:to>
                                        <p:strVal val="visible"/>
                                      </p:to>
                                    </p:set>
                                    <p:anim calcmode="lin" valueType="num">
                                      <p:cBhvr>
                                        <p:cTn id="59" dur="500" fill="hold"/>
                                        <p:tgtEl>
                                          <p:spTgt spid="13333"/>
                                        </p:tgtEl>
                                        <p:attrNameLst>
                                          <p:attrName>ppt_w</p:attrName>
                                        </p:attrNameLst>
                                      </p:cBhvr>
                                      <p:tavLst>
                                        <p:tav tm="0">
                                          <p:val>
                                            <p:fltVal val="0"/>
                                          </p:val>
                                        </p:tav>
                                        <p:tav tm="100000">
                                          <p:val>
                                            <p:strVal val="#ppt_w"/>
                                          </p:val>
                                        </p:tav>
                                      </p:tavLst>
                                    </p:anim>
                                    <p:anim calcmode="lin" valueType="num">
                                      <p:cBhvr>
                                        <p:cTn id="60" dur="500" fill="hold"/>
                                        <p:tgtEl>
                                          <p:spTgt spid="13333"/>
                                        </p:tgtEl>
                                        <p:attrNameLst>
                                          <p:attrName>ppt_h</p:attrName>
                                        </p:attrNameLst>
                                      </p:cBhvr>
                                      <p:tavLst>
                                        <p:tav tm="0">
                                          <p:val>
                                            <p:strVal val="#ppt_h"/>
                                          </p:val>
                                        </p:tav>
                                        <p:tav tm="100000">
                                          <p:val>
                                            <p:strVal val="#ppt_h"/>
                                          </p:val>
                                        </p:tav>
                                      </p:tavLst>
                                    </p:anim>
                                  </p:childTnLst>
                                </p:cTn>
                              </p:par>
                              <p:par>
                                <p:cTn id="61" presetID="17" presetClass="entr" presetSubtype="10" fill="hold" grpId="0" nodeType="withEffect">
                                  <p:stCondLst>
                                    <p:cond delay="0"/>
                                  </p:stCondLst>
                                  <p:childTnLst>
                                    <p:set>
                                      <p:cBhvr>
                                        <p:cTn id="62" dur="1" fill="hold">
                                          <p:stCondLst>
                                            <p:cond delay="0"/>
                                          </p:stCondLst>
                                        </p:cTn>
                                        <p:tgtEl>
                                          <p:spTgt spid="13332"/>
                                        </p:tgtEl>
                                        <p:attrNameLst>
                                          <p:attrName>style.visibility</p:attrName>
                                        </p:attrNameLst>
                                      </p:cBhvr>
                                      <p:to>
                                        <p:strVal val="visible"/>
                                      </p:to>
                                    </p:set>
                                    <p:anim calcmode="lin" valueType="num">
                                      <p:cBhvr>
                                        <p:cTn id="63" dur="500" fill="hold"/>
                                        <p:tgtEl>
                                          <p:spTgt spid="13332"/>
                                        </p:tgtEl>
                                        <p:attrNameLst>
                                          <p:attrName>ppt_w</p:attrName>
                                        </p:attrNameLst>
                                      </p:cBhvr>
                                      <p:tavLst>
                                        <p:tav tm="0">
                                          <p:val>
                                            <p:fltVal val="0"/>
                                          </p:val>
                                        </p:tav>
                                        <p:tav tm="100000">
                                          <p:val>
                                            <p:strVal val="#ppt_w"/>
                                          </p:val>
                                        </p:tav>
                                      </p:tavLst>
                                    </p:anim>
                                    <p:anim calcmode="lin" valueType="num">
                                      <p:cBhvr>
                                        <p:cTn id="64" dur="500" fill="hold"/>
                                        <p:tgtEl>
                                          <p:spTgt spid="133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animBg="1"/>
      <p:bldP spid="13332" grpId="0" animBg="1"/>
      <p:bldP spid="13333" grpId="0" animBg="1"/>
      <p:bldP spid="13334" grpId="0" animBg="1"/>
      <p:bldP spid="13339" grpId="0" animBg="1"/>
      <p:bldP spid="13340" grpId="0" animBg="1"/>
      <p:bldP spid="13341" grpId="5"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انتظارات از سیستم مدیریت ریسک</a:t>
            </a:r>
            <a:endParaRPr lang="en-US" dirty="0"/>
          </a:p>
        </p:txBody>
      </p:sp>
      <p:graphicFrame>
        <p:nvGraphicFramePr>
          <p:cNvPr id="4" name="Content Placeholder 3"/>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36075</TotalTime>
  <Words>2138</Words>
  <Application>Microsoft Office PowerPoint</Application>
  <PresentationFormat>On-screen Show (4:3)</PresentationFormat>
  <Paragraphs>323</Paragraphs>
  <Slides>50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Sample presentation slides</vt:lpstr>
      <vt:lpstr>Equation</vt:lpstr>
      <vt:lpstr>بسم الله الرحمن الرحیم</vt:lpstr>
      <vt:lpstr>ریسک‌های بانکی: شناسایی و مدیریت </vt:lpstr>
      <vt:lpstr>دیدگاه عمومی</vt:lpstr>
      <vt:lpstr>ریسک: اندازه‌گیری و مدیریت</vt:lpstr>
      <vt:lpstr>تعریف ریسک</vt:lpstr>
      <vt:lpstr>موقعیت‌های ریسکی</vt:lpstr>
      <vt:lpstr>مدیریت ریسک</vt:lpstr>
      <vt:lpstr>فرآیند مدیریت ریسک</vt:lpstr>
      <vt:lpstr>انتظارات از سیستم مدیریت ریسک</vt:lpstr>
      <vt:lpstr>سیستم مدیریت ریسک</vt:lpstr>
      <vt:lpstr>انتخاب عاقل و دیوانه</vt:lpstr>
      <vt:lpstr>بررسی کیفیت مدیریت ریسک بنگاه</vt:lpstr>
      <vt:lpstr>دیدگاه مالی</vt:lpstr>
      <vt:lpstr> </vt:lpstr>
      <vt:lpstr>ریسک‌های پیش‌روی شرکت </vt:lpstr>
      <vt:lpstr>ریسک تجاری</vt:lpstr>
      <vt:lpstr>ترازنامۀ بنگاه غیرمالی</vt:lpstr>
      <vt:lpstr>ریسک‌های بنگاه غیرمالی روی صورت سود و زیان </vt:lpstr>
      <vt:lpstr>ریسک مالی</vt:lpstr>
      <vt:lpstr>ترازنامۀ بنگاه مالی</vt:lpstr>
      <vt:lpstr>ریسک‌های بنگاه مالی روی صورت سود و زیان </vt:lpstr>
      <vt:lpstr>منشأ اصلی ریسک دارایی-بدهی در واسطه‌های مالی </vt:lpstr>
      <vt:lpstr>نمای واقعی ریسک: MGRM</vt:lpstr>
      <vt:lpstr>نمای واقعی ریسک: Orange County</vt:lpstr>
      <vt:lpstr>نمای واقعی ریسک: بحران مالی 2007</vt:lpstr>
      <vt:lpstr>نمای واقعی ریسک: Herstat Bank</vt:lpstr>
      <vt:lpstr>نمای واقعی ریسک: Barings Bank</vt:lpstr>
      <vt:lpstr>نمای واقعی ریسک: Bank UBS</vt:lpstr>
      <vt:lpstr>واسطه‌های مالی</vt:lpstr>
      <vt:lpstr>بانک‌، ریسکی‌ترین واسطۀ مالی</vt:lpstr>
      <vt:lpstr>اهداف سرمایۀ ریسک</vt:lpstr>
      <vt:lpstr>اهداف مدیریت ریسک</vt:lpstr>
      <vt:lpstr>سرمایۀ ریسک</vt:lpstr>
      <vt:lpstr>سرمایۀ ریسک</vt:lpstr>
      <vt:lpstr>سرمایۀ اقتصادی</vt:lpstr>
      <vt:lpstr>الزامات کفایت سرمایه</vt:lpstr>
      <vt:lpstr>کمیتۀ بال- پیدایش</vt:lpstr>
      <vt:lpstr>بازل I</vt:lpstr>
      <vt:lpstr>بازل II</vt:lpstr>
      <vt:lpstr>نسبت کفایت سرمایه</vt:lpstr>
      <vt:lpstr>روندهای موردانتظار</vt:lpstr>
      <vt:lpstr>تعامل ریسک‌ها در بروز بحران اخیر</vt:lpstr>
      <vt:lpstr>اثر پشتاپشتی  </vt:lpstr>
      <vt:lpstr>روندهای موردانتظار در ایران</vt:lpstr>
      <vt:lpstr>ریسک اعتباری: روند قابل‌مشاهده در ایران</vt:lpstr>
      <vt:lpstr>PowerPoint Presentation</vt:lpstr>
      <vt:lpstr>PowerPoint Presentation</vt:lpstr>
      <vt:lpstr>تغییر ترکیب بدهی‌ها-افزایش ریسک تأمین مالی</vt:lpstr>
      <vt:lpstr>PowerPoint Presentation</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tabrizi</cp:lastModifiedBy>
  <cp:revision>1160</cp:revision>
  <dcterms:created xsi:type="dcterms:W3CDTF">2007-09-07T17:57:35Z</dcterms:created>
  <dcterms:modified xsi:type="dcterms:W3CDTF">2012-12-29T12:28:32Z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